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3" r:id="rId3"/>
    <p:sldId id="322" r:id="rId4"/>
    <p:sldId id="257" r:id="rId5"/>
    <p:sldId id="258" r:id="rId6"/>
    <p:sldId id="259" r:id="rId7"/>
    <p:sldId id="261" r:id="rId8"/>
    <p:sldId id="262" r:id="rId9"/>
    <p:sldId id="263" r:id="rId10"/>
    <p:sldId id="269" r:id="rId11"/>
    <p:sldId id="271" r:id="rId12"/>
    <p:sldId id="270" r:id="rId13"/>
    <p:sldId id="260" r:id="rId14"/>
    <p:sldId id="324" r:id="rId15"/>
    <p:sldId id="266" r:id="rId16"/>
    <p:sldId id="598" r:id="rId17"/>
    <p:sldId id="267" r:id="rId18"/>
    <p:sldId id="268" r:id="rId19"/>
    <p:sldId id="599" r:id="rId20"/>
    <p:sldId id="600" r:id="rId21"/>
    <p:sldId id="6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C843E-8BCD-41A6-983D-0994CA5496DC}" v="578" dt="2021-11-06T03:04:33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3901" autoAdjust="0"/>
  </p:normalViewPr>
  <p:slideViewPr>
    <p:cSldViewPr snapToGrid="0">
      <p:cViewPr varScale="1">
        <p:scale>
          <a:sx n="56" d="100"/>
          <a:sy n="56" d="100"/>
        </p:scale>
        <p:origin x="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Heather Louise - smihl004" userId="07810f99-4078-4be0-9f13-33f2fc82a102" providerId="ADAL" clId="{A5DC843E-8BCD-41A6-983D-0994CA5496DC}"/>
    <pc:docChg chg="undo custSel addSld delSld modSld sldOrd">
      <pc:chgData name="Smith, Heather Louise - smihl004" userId="07810f99-4078-4be0-9f13-33f2fc82a102" providerId="ADAL" clId="{A5DC843E-8BCD-41A6-983D-0994CA5496DC}" dt="2021-11-06T03:15:44.714" v="2779" actId="20577"/>
      <pc:docMkLst>
        <pc:docMk/>
      </pc:docMkLst>
      <pc:sldChg chg="modNotesTx">
        <pc:chgData name="Smith, Heather Louise - smihl004" userId="07810f99-4078-4be0-9f13-33f2fc82a102" providerId="ADAL" clId="{A5DC843E-8BCD-41A6-983D-0994CA5496DC}" dt="2021-11-06T01:22:55.743" v="1483" actId="20577"/>
        <pc:sldMkLst>
          <pc:docMk/>
          <pc:sldMk cId="1552679780" sldId="256"/>
        </pc:sldMkLst>
      </pc:sldChg>
      <pc:sldChg chg="addSp delSp modSp mod modTransition">
        <pc:chgData name="Smith, Heather Louise - smihl004" userId="07810f99-4078-4be0-9f13-33f2fc82a102" providerId="ADAL" clId="{A5DC843E-8BCD-41A6-983D-0994CA5496DC}" dt="2021-11-05T11:14:43.723" v="227"/>
        <pc:sldMkLst>
          <pc:docMk/>
          <pc:sldMk cId="3849474963" sldId="257"/>
        </pc:sldMkLst>
        <pc:spChg chg="add mod">
          <ac:chgData name="Smith, Heather Louise - smihl004" userId="07810f99-4078-4be0-9f13-33f2fc82a102" providerId="ADAL" clId="{A5DC843E-8BCD-41A6-983D-0994CA5496DC}" dt="2021-11-05T11:14:13.858" v="226" actId="14100"/>
          <ac:spMkLst>
            <pc:docMk/>
            <pc:sldMk cId="3849474963" sldId="257"/>
            <ac:spMk id="6" creationId="{FD8FFB27-8B33-4143-AA05-3F4E72853EAD}"/>
          </ac:spMkLst>
        </pc:spChg>
        <pc:picChg chg="del">
          <ac:chgData name="Smith, Heather Louise - smihl004" userId="07810f99-4078-4be0-9f13-33f2fc82a102" providerId="ADAL" clId="{A5DC843E-8BCD-41A6-983D-0994CA5496DC}" dt="2021-11-05T08:01:09.430" v="44" actId="478"/>
          <ac:picMkLst>
            <pc:docMk/>
            <pc:sldMk cId="3849474963" sldId="257"/>
            <ac:picMk id="4" creationId="{A9FC9692-FDD9-42D2-B9C5-C3B74D4F5B1F}"/>
          </ac:picMkLst>
        </pc:picChg>
        <pc:picChg chg="mod">
          <ac:chgData name="Smith, Heather Louise - smihl004" userId="07810f99-4078-4be0-9f13-33f2fc82a102" providerId="ADAL" clId="{A5DC843E-8BCD-41A6-983D-0994CA5496DC}" dt="2021-11-05T08:01:36.147" v="46" actId="14100"/>
          <ac:picMkLst>
            <pc:docMk/>
            <pc:sldMk cId="3849474963" sldId="257"/>
            <ac:picMk id="5" creationId="{4151F977-226F-4D8C-A592-66544367B56F}"/>
          </ac:picMkLst>
        </pc:picChg>
      </pc:sldChg>
      <pc:sldChg chg="addSp delSp modSp mod modNotesTx">
        <pc:chgData name="Smith, Heather Louise - smihl004" userId="07810f99-4078-4be0-9f13-33f2fc82a102" providerId="ADAL" clId="{A5DC843E-8BCD-41A6-983D-0994CA5496DC}" dt="2021-11-05T21:11:13.705" v="695" actId="14100"/>
        <pc:sldMkLst>
          <pc:docMk/>
          <pc:sldMk cId="268185026" sldId="258"/>
        </pc:sldMkLst>
        <pc:spChg chg="del">
          <ac:chgData name="Smith, Heather Louise - smihl004" userId="07810f99-4078-4be0-9f13-33f2fc82a102" providerId="ADAL" clId="{A5DC843E-8BCD-41A6-983D-0994CA5496DC}" dt="2021-11-05T21:09:33.667" v="692" actId="478"/>
          <ac:spMkLst>
            <pc:docMk/>
            <pc:sldMk cId="268185026" sldId="258"/>
            <ac:spMk id="2" creationId="{611681C1-23B9-4C49-BF6E-AAF5ED8DB477}"/>
          </ac:spMkLst>
        </pc:spChg>
        <pc:spChg chg="del">
          <ac:chgData name="Smith, Heather Louise - smihl004" userId="07810f99-4078-4be0-9f13-33f2fc82a102" providerId="ADAL" clId="{A5DC843E-8BCD-41A6-983D-0994CA5496DC}" dt="2021-11-05T21:09:29.986" v="691" actId="478"/>
          <ac:spMkLst>
            <pc:docMk/>
            <pc:sldMk cId="268185026" sldId="258"/>
            <ac:spMk id="3" creationId="{16EACA80-C64B-4BD0-8460-E1C2C40040E9}"/>
          </ac:spMkLst>
        </pc:spChg>
        <pc:spChg chg="add mod">
          <ac:chgData name="Smith, Heather Louise - smihl004" userId="07810f99-4078-4be0-9f13-33f2fc82a102" providerId="ADAL" clId="{A5DC843E-8BCD-41A6-983D-0994CA5496DC}" dt="2021-11-05T11:13:30.062" v="219" actId="403"/>
          <ac:spMkLst>
            <pc:docMk/>
            <pc:sldMk cId="268185026" sldId="258"/>
            <ac:spMk id="6" creationId="{4A4498C4-6BD6-4B0F-8494-9C897E3E89E4}"/>
          </ac:spMkLst>
        </pc:spChg>
        <pc:spChg chg="add mod">
          <ac:chgData name="Smith, Heather Louise - smihl004" userId="07810f99-4078-4be0-9f13-33f2fc82a102" providerId="ADAL" clId="{A5DC843E-8BCD-41A6-983D-0994CA5496DC}" dt="2021-11-05T21:07:09.476" v="672" actId="1076"/>
          <ac:spMkLst>
            <pc:docMk/>
            <pc:sldMk cId="268185026" sldId="258"/>
            <ac:spMk id="7" creationId="{59DD4663-A7C0-4696-9478-C2840659C008}"/>
          </ac:spMkLst>
        </pc:spChg>
        <pc:spChg chg="add mod">
          <ac:chgData name="Smith, Heather Louise - smihl004" userId="07810f99-4078-4be0-9f13-33f2fc82a102" providerId="ADAL" clId="{A5DC843E-8BCD-41A6-983D-0994CA5496DC}" dt="2021-11-05T21:07:18.902" v="674" actId="1076"/>
          <ac:spMkLst>
            <pc:docMk/>
            <pc:sldMk cId="268185026" sldId="258"/>
            <ac:spMk id="8" creationId="{699EF961-AEB9-4B4F-8CCE-228F9BAFC141}"/>
          </ac:spMkLst>
        </pc:spChg>
        <pc:spChg chg="add mod">
          <ac:chgData name="Smith, Heather Louise - smihl004" userId="07810f99-4078-4be0-9f13-33f2fc82a102" providerId="ADAL" clId="{A5DC843E-8BCD-41A6-983D-0994CA5496DC}" dt="2021-11-05T21:10:48.449" v="694" actId="14100"/>
          <ac:spMkLst>
            <pc:docMk/>
            <pc:sldMk cId="268185026" sldId="258"/>
            <ac:spMk id="9" creationId="{6216CF80-E17A-4BD7-A6FE-C8B75C82E83D}"/>
          </ac:spMkLst>
        </pc:spChg>
        <pc:spChg chg="add mod">
          <ac:chgData name="Smith, Heather Louise - smihl004" userId="07810f99-4078-4be0-9f13-33f2fc82a102" providerId="ADAL" clId="{A5DC843E-8BCD-41A6-983D-0994CA5496DC}" dt="2021-11-05T21:10:41.214" v="693" actId="14100"/>
          <ac:spMkLst>
            <pc:docMk/>
            <pc:sldMk cId="268185026" sldId="258"/>
            <ac:spMk id="10" creationId="{1CD9F62C-3770-4029-9C93-25CC3CC9A1BE}"/>
          </ac:spMkLst>
        </pc:spChg>
        <pc:spChg chg="add mod">
          <ac:chgData name="Smith, Heather Louise - smihl004" userId="07810f99-4078-4be0-9f13-33f2fc82a102" providerId="ADAL" clId="{A5DC843E-8BCD-41A6-983D-0994CA5496DC}" dt="2021-11-05T21:11:13.705" v="695" actId="14100"/>
          <ac:spMkLst>
            <pc:docMk/>
            <pc:sldMk cId="268185026" sldId="258"/>
            <ac:spMk id="11" creationId="{ACD47D87-32C2-48AA-9319-909B8B2546BE}"/>
          </ac:spMkLst>
        </pc:spChg>
        <pc:picChg chg="mod ord modCrop">
          <ac:chgData name="Smith, Heather Louise - smihl004" userId="07810f99-4078-4be0-9f13-33f2fc82a102" providerId="ADAL" clId="{A5DC843E-8BCD-41A6-983D-0994CA5496DC}" dt="2021-11-05T21:08:49.818" v="688" actId="167"/>
          <ac:picMkLst>
            <pc:docMk/>
            <pc:sldMk cId="268185026" sldId="258"/>
            <ac:picMk id="4" creationId="{C7007107-BBEF-4BF8-9532-453042A7977B}"/>
          </ac:picMkLst>
        </pc:picChg>
        <pc:picChg chg="add mod ord">
          <ac:chgData name="Smith, Heather Louise - smihl004" userId="07810f99-4078-4be0-9f13-33f2fc82a102" providerId="ADAL" clId="{A5DC843E-8BCD-41A6-983D-0994CA5496DC}" dt="2021-11-05T21:08:44.463" v="687" actId="167"/>
          <ac:picMkLst>
            <pc:docMk/>
            <pc:sldMk cId="268185026" sldId="258"/>
            <ac:picMk id="5" creationId="{3B3B48F5-B9E8-4144-9FF2-25C23E4E5055}"/>
          </ac:picMkLst>
        </pc:picChg>
      </pc:sldChg>
      <pc:sldChg chg="addSp delSp modSp mod">
        <pc:chgData name="Smith, Heather Louise - smihl004" userId="07810f99-4078-4be0-9f13-33f2fc82a102" providerId="ADAL" clId="{A5DC843E-8BCD-41A6-983D-0994CA5496DC}" dt="2021-11-05T07:58:49.431" v="43" actId="14100"/>
        <pc:sldMkLst>
          <pc:docMk/>
          <pc:sldMk cId="2783583512" sldId="259"/>
        </pc:sldMkLst>
        <pc:graphicFrameChg chg="add del mod">
          <ac:chgData name="Smith, Heather Louise - smihl004" userId="07810f99-4078-4be0-9f13-33f2fc82a102" providerId="ADAL" clId="{A5DC843E-8BCD-41A6-983D-0994CA5496DC}" dt="2021-11-05T07:54:33.941" v="13" actId="478"/>
          <ac:graphicFrameMkLst>
            <pc:docMk/>
            <pc:sldMk cId="2783583512" sldId="259"/>
            <ac:graphicFrameMk id="5" creationId="{8BC88DED-717F-48CC-A833-FCFAD5A3243B}"/>
          </ac:graphicFrameMkLst>
        </pc:graphicFrameChg>
        <pc:graphicFrameChg chg="add del mod">
          <ac:chgData name="Smith, Heather Louise - smihl004" userId="07810f99-4078-4be0-9f13-33f2fc82a102" providerId="ADAL" clId="{A5DC843E-8BCD-41A6-983D-0994CA5496DC}" dt="2021-11-05T07:55:11.106" v="18" actId="478"/>
          <ac:graphicFrameMkLst>
            <pc:docMk/>
            <pc:sldMk cId="2783583512" sldId="259"/>
            <ac:graphicFrameMk id="6" creationId="{8BC88DED-717F-48CC-A833-FCFAD5A3243B}"/>
          </ac:graphicFrameMkLst>
        </pc:graphicFrameChg>
        <pc:graphicFrameChg chg="add mod">
          <ac:chgData name="Smith, Heather Louise - smihl004" userId="07810f99-4078-4be0-9f13-33f2fc82a102" providerId="ADAL" clId="{A5DC843E-8BCD-41A6-983D-0994CA5496DC}" dt="2021-11-05T07:58:49.431" v="43" actId="14100"/>
          <ac:graphicFrameMkLst>
            <pc:docMk/>
            <pc:sldMk cId="2783583512" sldId="259"/>
            <ac:graphicFrameMk id="7" creationId="{8BC88DED-717F-48CC-A833-FCFAD5A3243B}"/>
          </ac:graphicFrameMkLst>
        </pc:graphicFrameChg>
        <pc:picChg chg="mod modCrop">
          <ac:chgData name="Smith, Heather Louise - smihl004" userId="07810f99-4078-4be0-9f13-33f2fc82a102" providerId="ADAL" clId="{A5DC843E-8BCD-41A6-983D-0994CA5496DC}" dt="2021-11-05T07:58:19.846" v="38" actId="1076"/>
          <ac:picMkLst>
            <pc:docMk/>
            <pc:sldMk cId="2783583512" sldId="259"/>
            <ac:picMk id="4" creationId="{6C230399-D4D7-4850-ACEE-CE1DFF8E0D05}"/>
          </ac:picMkLst>
        </pc:picChg>
      </pc:sldChg>
      <pc:sldChg chg="addSp modSp new mod">
        <pc:chgData name="Smith, Heather Louise - smihl004" userId="07810f99-4078-4be0-9f13-33f2fc82a102" providerId="ADAL" clId="{A5DC843E-8BCD-41A6-983D-0994CA5496DC}" dt="2021-11-06T01:58:59.680" v="1816" actId="14100"/>
        <pc:sldMkLst>
          <pc:docMk/>
          <pc:sldMk cId="3228070217" sldId="260"/>
        </pc:sldMkLst>
        <pc:spChg chg="add mod">
          <ac:chgData name="Smith, Heather Louise - smihl004" userId="07810f99-4078-4be0-9f13-33f2fc82a102" providerId="ADAL" clId="{A5DC843E-8BCD-41A6-983D-0994CA5496DC}" dt="2021-11-06T01:58:49.192" v="1815" actId="1076"/>
          <ac:spMkLst>
            <pc:docMk/>
            <pc:sldMk cId="3228070217" sldId="260"/>
            <ac:spMk id="5" creationId="{762DF6E2-9702-4113-BFC5-CFCBA5EFD171}"/>
          </ac:spMkLst>
        </pc:spChg>
        <pc:picChg chg="add mod">
          <ac:chgData name="Smith, Heather Louise - smihl004" userId="07810f99-4078-4be0-9f13-33f2fc82a102" providerId="ADAL" clId="{A5DC843E-8BCD-41A6-983D-0994CA5496DC}" dt="2021-11-05T11:15:39.011" v="229" actId="14100"/>
          <ac:picMkLst>
            <pc:docMk/>
            <pc:sldMk cId="3228070217" sldId="260"/>
            <ac:picMk id="4" creationId="{E5E8ACE7-6425-40DF-835D-27BFAB6FD3CD}"/>
          </ac:picMkLst>
        </pc:picChg>
        <pc:cxnChg chg="add mod">
          <ac:chgData name="Smith, Heather Louise - smihl004" userId="07810f99-4078-4be0-9f13-33f2fc82a102" providerId="ADAL" clId="{A5DC843E-8BCD-41A6-983D-0994CA5496DC}" dt="2021-11-06T01:58:59.680" v="1816" actId="14100"/>
          <ac:cxnSpMkLst>
            <pc:docMk/>
            <pc:sldMk cId="3228070217" sldId="260"/>
            <ac:cxnSpMk id="7" creationId="{02D978A0-55F8-4D31-9427-CE4C336EFDED}"/>
          </ac:cxnSpMkLst>
        </pc:cxnChg>
      </pc:sldChg>
      <pc:sldChg chg="addSp delSp modSp new mod">
        <pc:chgData name="Smith, Heather Louise - smihl004" userId="07810f99-4078-4be0-9f13-33f2fc82a102" providerId="ADAL" clId="{A5DC843E-8BCD-41A6-983D-0994CA5496DC}" dt="2021-11-05T21:14:51.642" v="767" actId="1038"/>
        <pc:sldMkLst>
          <pc:docMk/>
          <pc:sldMk cId="2139857735" sldId="261"/>
        </pc:sldMkLst>
        <pc:spChg chg="del">
          <ac:chgData name="Smith, Heather Louise - smihl004" userId="07810f99-4078-4be0-9f13-33f2fc82a102" providerId="ADAL" clId="{A5DC843E-8BCD-41A6-983D-0994CA5496DC}" dt="2021-11-05T21:14:34.515" v="702" actId="478"/>
          <ac:spMkLst>
            <pc:docMk/>
            <pc:sldMk cId="2139857735" sldId="261"/>
            <ac:spMk id="2" creationId="{D24F6717-4A46-4B8C-B6F5-D24648C570E6}"/>
          </ac:spMkLst>
        </pc:spChg>
        <pc:spChg chg="del">
          <ac:chgData name="Smith, Heather Louise - smihl004" userId="07810f99-4078-4be0-9f13-33f2fc82a102" providerId="ADAL" clId="{A5DC843E-8BCD-41A6-983D-0994CA5496DC}" dt="2021-11-05T21:14:31.018" v="701" actId="478"/>
          <ac:spMkLst>
            <pc:docMk/>
            <pc:sldMk cId="2139857735" sldId="261"/>
            <ac:spMk id="3" creationId="{6C3E1FBB-7387-4C50-A05D-F3F93CFAAE6E}"/>
          </ac:spMkLst>
        </pc:spChg>
        <pc:spChg chg="add mod">
          <ac:chgData name="Smith, Heather Louise - smihl004" userId="07810f99-4078-4be0-9f13-33f2fc82a102" providerId="ADAL" clId="{A5DC843E-8BCD-41A6-983D-0994CA5496DC}" dt="2021-11-05T11:00:43.388" v="138" actId="20577"/>
          <ac:spMkLst>
            <pc:docMk/>
            <pc:sldMk cId="2139857735" sldId="261"/>
            <ac:spMk id="5" creationId="{F18E48D3-3143-4DD8-8175-24D013CFC096}"/>
          </ac:spMkLst>
        </pc:spChg>
        <pc:spChg chg="add mod">
          <ac:chgData name="Smith, Heather Louise - smihl004" userId="07810f99-4078-4be0-9f13-33f2fc82a102" providerId="ADAL" clId="{A5DC843E-8BCD-41A6-983D-0994CA5496DC}" dt="2021-11-05T21:14:51.642" v="767" actId="1038"/>
          <ac:spMkLst>
            <pc:docMk/>
            <pc:sldMk cId="2139857735" sldId="261"/>
            <ac:spMk id="10" creationId="{3B1B1B0A-3E63-46B1-9272-2A7F6A856E8B}"/>
          </ac:spMkLst>
        </pc:spChg>
        <pc:graphicFrameChg chg="add mod">
          <ac:chgData name="Smith, Heather Louise - smihl004" userId="07810f99-4078-4be0-9f13-33f2fc82a102" providerId="ADAL" clId="{A5DC843E-8BCD-41A6-983D-0994CA5496DC}" dt="2021-11-05T21:13:53.030" v="698" actId="167"/>
          <ac:graphicFrameMkLst>
            <pc:docMk/>
            <pc:sldMk cId="2139857735" sldId="261"/>
            <ac:graphicFrameMk id="9" creationId="{07785C8F-5F72-439C-9EBA-3AA45B3553D6}"/>
          </ac:graphicFrameMkLst>
        </pc:graphicFrameChg>
        <pc:picChg chg="add mod ord modCrop">
          <ac:chgData name="Smith, Heather Louise - smihl004" userId="07810f99-4078-4be0-9f13-33f2fc82a102" providerId="ADAL" clId="{A5DC843E-8BCD-41A6-983D-0994CA5496DC}" dt="2021-11-05T21:14:12.535" v="700" actId="167"/>
          <ac:picMkLst>
            <pc:docMk/>
            <pc:sldMk cId="2139857735" sldId="261"/>
            <ac:picMk id="4" creationId="{F13DE534-4697-4D8D-A246-151838B17A47}"/>
          </ac:picMkLst>
        </pc:picChg>
        <pc:picChg chg="add del mod">
          <ac:chgData name="Smith, Heather Louise - smihl004" userId="07810f99-4078-4be0-9f13-33f2fc82a102" providerId="ADAL" clId="{A5DC843E-8BCD-41A6-983D-0994CA5496DC}" dt="2021-11-05T10:59:31.951" v="105"/>
          <ac:picMkLst>
            <pc:docMk/>
            <pc:sldMk cId="2139857735" sldId="261"/>
            <ac:picMk id="6" creationId="{A10DE8FA-CBBE-4CAE-82D0-36E03AAEB2A6}"/>
          </ac:picMkLst>
        </pc:picChg>
        <pc:picChg chg="add del mod">
          <ac:chgData name="Smith, Heather Louise - smihl004" userId="07810f99-4078-4be0-9f13-33f2fc82a102" providerId="ADAL" clId="{A5DC843E-8BCD-41A6-983D-0994CA5496DC}" dt="2021-11-05T10:59:39.028" v="107"/>
          <ac:picMkLst>
            <pc:docMk/>
            <pc:sldMk cId="2139857735" sldId="261"/>
            <ac:picMk id="7" creationId="{CD3661A9-B910-4361-9820-19B495D3E0EA}"/>
          </ac:picMkLst>
        </pc:picChg>
        <pc:picChg chg="add mod">
          <ac:chgData name="Smith, Heather Louise - smihl004" userId="07810f99-4078-4be0-9f13-33f2fc82a102" providerId="ADAL" clId="{A5DC843E-8BCD-41A6-983D-0994CA5496DC}" dt="2021-11-05T11:00:11.040" v="111" actId="1076"/>
          <ac:picMkLst>
            <pc:docMk/>
            <pc:sldMk cId="2139857735" sldId="261"/>
            <ac:picMk id="8" creationId="{1C878A14-C283-44CD-9B7D-A15FA9F327BD}"/>
          </ac:picMkLst>
        </pc:picChg>
        <pc:cxnChg chg="add mod">
          <ac:chgData name="Smith, Heather Louise - smihl004" userId="07810f99-4078-4be0-9f13-33f2fc82a102" providerId="ADAL" clId="{A5DC843E-8BCD-41A6-983D-0994CA5496DC}" dt="2021-11-05T21:14:51.642" v="767" actId="1038"/>
          <ac:cxnSpMkLst>
            <pc:docMk/>
            <pc:sldMk cId="2139857735" sldId="261"/>
            <ac:cxnSpMk id="11" creationId="{6F72D0F9-3338-46D9-8F98-FC6DF5141B37}"/>
          </ac:cxnSpMkLst>
        </pc:cxnChg>
      </pc:sldChg>
      <pc:sldChg chg="addSp delSp modSp new mod ord modNotesTx">
        <pc:chgData name="Smith, Heather Louise - smihl004" userId="07810f99-4078-4be0-9f13-33f2fc82a102" providerId="ADAL" clId="{A5DC843E-8BCD-41A6-983D-0994CA5496DC}" dt="2021-11-05T21:43:22.282" v="771"/>
        <pc:sldMkLst>
          <pc:docMk/>
          <pc:sldMk cId="569277063" sldId="262"/>
        </pc:sldMkLst>
        <pc:spChg chg="add mod">
          <ac:chgData name="Smith, Heather Louise - smihl004" userId="07810f99-4078-4be0-9f13-33f2fc82a102" providerId="ADAL" clId="{A5DC843E-8BCD-41A6-983D-0994CA5496DC}" dt="2021-11-05T12:04:00.502" v="332" actId="14100"/>
          <ac:spMkLst>
            <pc:docMk/>
            <pc:sldMk cId="569277063" sldId="262"/>
            <ac:spMk id="6" creationId="{CB6F2A76-350D-42AB-B1DF-431BB569104A}"/>
          </ac:spMkLst>
        </pc:spChg>
        <pc:picChg chg="add del mod">
          <ac:chgData name="Smith, Heather Louise - smihl004" userId="07810f99-4078-4be0-9f13-33f2fc82a102" providerId="ADAL" clId="{A5DC843E-8BCD-41A6-983D-0994CA5496DC}" dt="2021-11-05T12:03:04.742" v="280" actId="478"/>
          <ac:picMkLst>
            <pc:docMk/>
            <pc:sldMk cId="569277063" sldId="262"/>
            <ac:picMk id="4" creationId="{7BC53087-E679-43F7-8D8C-C1268729EF94}"/>
          </ac:picMkLst>
        </pc:picChg>
        <pc:picChg chg="add mod">
          <ac:chgData name="Smith, Heather Louise - smihl004" userId="07810f99-4078-4be0-9f13-33f2fc82a102" providerId="ADAL" clId="{A5DC843E-8BCD-41A6-983D-0994CA5496DC}" dt="2021-11-05T12:03:24.179" v="284" actId="14100"/>
          <ac:picMkLst>
            <pc:docMk/>
            <pc:sldMk cId="569277063" sldId="262"/>
            <ac:picMk id="5" creationId="{66B0E276-AA7D-465D-ABD8-6FBEF2C4D27E}"/>
          </ac:picMkLst>
        </pc:picChg>
      </pc:sldChg>
      <pc:sldChg chg="addSp delSp modSp new mod ord">
        <pc:chgData name="Smith, Heather Louise - smihl004" userId="07810f99-4078-4be0-9f13-33f2fc82a102" providerId="ADAL" clId="{A5DC843E-8BCD-41A6-983D-0994CA5496DC}" dt="2021-11-05T22:12:46.093" v="800" actId="207"/>
        <pc:sldMkLst>
          <pc:docMk/>
          <pc:sldMk cId="3993173940" sldId="263"/>
        </pc:sldMkLst>
        <pc:spChg chg="del">
          <ac:chgData name="Smith, Heather Louise - smihl004" userId="07810f99-4078-4be0-9f13-33f2fc82a102" providerId="ADAL" clId="{A5DC843E-8BCD-41A6-983D-0994CA5496DC}" dt="2021-11-05T21:44:23.545" v="773" actId="478"/>
          <ac:spMkLst>
            <pc:docMk/>
            <pc:sldMk cId="3993173940" sldId="263"/>
            <ac:spMk id="2" creationId="{8AD72A5B-FB20-43CB-88B2-11032D3FDB0E}"/>
          </ac:spMkLst>
        </pc:spChg>
        <pc:spChg chg="del">
          <ac:chgData name="Smith, Heather Louise - smihl004" userId="07810f99-4078-4be0-9f13-33f2fc82a102" providerId="ADAL" clId="{A5DC843E-8BCD-41A6-983D-0994CA5496DC}" dt="2021-11-05T21:44:14.930" v="772" actId="478"/>
          <ac:spMkLst>
            <pc:docMk/>
            <pc:sldMk cId="3993173940" sldId="263"/>
            <ac:spMk id="3" creationId="{A25D2340-F9CF-4A5D-B0B5-FD1F630201A7}"/>
          </ac:spMkLst>
        </pc:spChg>
        <pc:spChg chg="add mod">
          <ac:chgData name="Smith, Heather Louise - smihl004" userId="07810f99-4078-4be0-9f13-33f2fc82a102" providerId="ADAL" clId="{A5DC843E-8BCD-41A6-983D-0994CA5496DC}" dt="2021-11-05T22:12:46.093" v="800" actId="207"/>
          <ac:spMkLst>
            <pc:docMk/>
            <pc:sldMk cId="3993173940" sldId="263"/>
            <ac:spMk id="8" creationId="{42773A0F-B4F8-459C-98C5-CB99AFE00DA0}"/>
          </ac:spMkLst>
        </pc:spChg>
        <pc:picChg chg="add mod">
          <ac:chgData name="Smith, Heather Louise - smihl004" userId="07810f99-4078-4be0-9f13-33f2fc82a102" providerId="ADAL" clId="{A5DC843E-8BCD-41A6-983D-0994CA5496DC}" dt="2021-11-05T12:31:38.145" v="338" actId="14100"/>
          <ac:picMkLst>
            <pc:docMk/>
            <pc:sldMk cId="3993173940" sldId="263"/>
            <ac:picMk id="4" creationId="{222C194A-E4C5-4677-9DB5-2DA90C2BCE04}"/>
          </ac:picMkLst>
        </pc:picChg>
        <pc:picChg chg="add del mod modCrop">
          <ac:chgData name="Smith, Heather Louise - smihl004" userId="07810f99-4078-4be0-9f13-33f2fc82a102" providerId="ADAL" clId="{A5DC843E-8BCD-41A6-983D-0994CA5496DC}" dt="2021-11-05T12:55:03.409" v="345" actId="478"/>
          <ac:picMkLst>
            <pc:docMk/>
            <pc:sldMk cId="3993173940" sldId="263"/>
            <ac:picMk id="5" creationId="{06200914-D183-4A72-AE19-F60E2903593E}"/>
          </ac:picMkLst>
        </pc:picChg>
        <pc:picChg chg="add mod">
          <ac:chgData name="Smith, Heather Louise - smihl004" userId="07810f99-4078-4be0-9f13-33f2fc82a102" providerId="ADAL" clId="{A5DC843E-8BCD-41A6-983D-0994CA5496DC}" dt="2021-11-05T12:32:32.860" v="344" actId="1076"/>
          <ac:picMkLst>
            <pc:docMk/>
            <pc:sldMk cId="3993173940" sldId="263"/>
            <ac:picMk id="6" creationId="{161733DF-3069-417A-9688-C38940A8CBF0}"/>
          </ac:picMkLst>
        </pc:picChg>
        <pc:picChg chg="add mod ord modCrop">
          <ac:chgData name="Smith, Heather Louise - smihl004" userId="07810f99-4078-4be0-9f13-33f2fc82a102" providerId="ADAL" clId="{A5DC843E-8BCD-41A6-983D-0994CA5496DC}" dt="2021-11-05T12:55:24.793" v="350" actId="167"/>
          <ac:picMkLst>
            <pc:docMk/>
            <pc:sldMk cId="3993173940" sldId="263"/>
            <ac:picMk id="7" creationId="{338AC2EA-FFA6-49BC-9E47-7FF128D27D99}"/>
          </ac:picMkLst>
        </pc:picChg>
      </pc:sldChg>
      <pc:sldChg chg="modSp new del mod">
        <pc:chgData name="Smith, Heather Louise - smihl004" userId="07810f99-4078-4be0-9f13-33f2fc82a102" providerId="ADAL" clId="{A5DC843E-8BCD-41A6-983D-0994CA5496DC}" dt="2021-11-06T02:29:26.839" v="1988" actId="47"/>
        <pc:sldMkLst>
          <pc:docMk/>
          <pc:sldMk cId="3584255143" sldId="264"/>
        </pc:sldMkLst>
        <pc:spChg chg="mod">
          <ac:chgData name="Smith, Heather Louise - smihl004" userId="07810f99-4078-4be0-9f13-33f2fc82a102" providerId="ADAL" clId="{A5DC843E-8BCD-41A6-983D-0994CA5496DC}" dt="2021-11-05T13:05:13.842" v="443" actId="20577"/>
          <ac:spMkLst>
            <pc:docMk/>
            <pc:sldMk cId="3584255143" sldId="264"/>
            <ac:spMk id="2" creationId="{41657782-2B98-4A23-BB1E-F4605BE98984}"/>
          </ac:spMkLst>
        </pc:spChg>
        <pc:spChg chg="mod">
          <ac:chgData name="Smith, Heather Louise - smihl004" userId="07810f99-4078-4be0-9f13-33f2fc82a102" providerId="ADAL" clId="{A5DC843E-8BCD-41A6-983D-0994CA5496DC}" dt="2021-11-05T13:05:21.561" v="467" actId="20577"/>
          <ac:spMkLst>
            <pc:docMk/>
            <pc:sldMk cId="3584255143" sldId="264"/>
            <ac:spMk id="3" creationId="{D8D76DD4-A3AB-41CA-827C-0350A1F4F802}"/>
          </ac:spMkLst>
        </pc:spChg>
      </pc:sldChg>
      <pc:sldChg chg="modSp new del mod">
        <pc:chgData name="Smith, Heather Louise - smihl004" userId="07810f99-4078-4be0-9f13-33f2fc82a102" providerId="ADAL" clId="{A5DC843E-8BCD-41A6-983D-0994CA5496DC}" dt="2021-11-06T02:29:07.542" v="1987" actId="47"/>
        <pc:sldMkLst>
          <pc:docMk/>
          <pc:sldMk cId="618254171" sldId="265"/>
        </pc:sldMkLst>
        <pc:spChg chg="mod">
          <ac:chgData name="Smith, Heather Louise - smihl004" userId="07810f99-4078-4be0-9f13-33f2fc82a102" providerId="ADAL" clId="{A5DC843E-8BCD-41A6-983D-0994CA5496DC}" dt="2021-11-06T02:18:39.929" v="1838" actId="20577"/>
          <ac:spMkLst>
            <pc:docMk/>
            <pc:sldMk cId="618254171" sldId="265"/>
            <ac:spMk id="2" creationId="{391682CE-D465-4922-8D3A-5F7751116F69}"/>
          </ac:spMkLst>
        </pc:spChg>
        <pc:spChg chg="mod">
          <ac:chgData name="Smith, Heather Louise - smihl004" userId="07810f99-4078-4be0-9f13-33f2fc82a102" providerId="ADAL" clId="{A5DC843E-8BCD-41A6-983D-0994CA5496DC}" dt="2021-11-05T13:09:55.513" v="667" actId="20577"/>
          <ac:spMkLst>
            <pc:docMk/>
            <pc:sldMk cId="618254171" sldId="265"/>
            <ac:spMk id="3" creationId="{2F68EF51-1B51-43AC-8162-DEC2CEC2E6BA}"/>
          </ac:spMkLst>
        </pc:spChg>
      </pc:sldChg>
      <pc:sldChg chg="addSp modSp new mod ord">
        <pc:chgData name="Smith, Heather Louise - smihl004" userId="07810f99-4078-4be0-9f13-33f2fc82a102" providerId="ADAL" clId="{A5DC843E-8BCD-41A6-983D-0994CA5496DC}" dt="2021-11-06T02:35:29.484" v="2006"/>
        <pc:sldMkLst>
          <pc:docMk/>
          <pc:sldMk cId="738724436" sldId="266"/>
        </pc:sldMkLst>
        <pc:spChg chg="mod">
          <ac:chgData name="Smith, Heather Louise - smihl004" userId="07810f99-4078-4be0-9f13-33f2fc82a102" providerId="ADAL" clId="{A5DC843E-8BCD-41A6-983D-0994CA5496DC}" dt="2021-11-05T13:05:40.097" v="488" actId="20577"/>
          <ac:spMkLst>
            <pc:docMk/>
            <pc:sldMk cId="738724436" sldId="266"/>
            <ac:spMk id="2" creationId="{347B2329-D346-4C04-B3DD-9F0F578A13CA}"/>
          </ac:spMkLst>
        </pc:spChg>
        <pc:spChg chg="mod">
          <ac:chgData name="Smith, Heather Louise - smihl004" userId="07810f99-4078-4be0-9f13-33f2fc82a102" providerId="ADAL" clId="{A5DC843E-8BCD-41A6-983D-0994CA5496DC}" dt="2021-11-05T13:07:08.119" v="516" actId="20577"/>
          <ac:spMkLst>
            <pc:docMk/>
            <pc:sldMk cId="738724436" sldId="266"/>
            <ac:spMk id="3" creationId="{E9339702-CBE1-4DAC-8897-E2BCA6432019}"/>
          </ac:spMkLst>
        </pc:spChg>
        <pc:picChg chg="add mod">
          <ac:chgData name="Smith, Heather Louise - smihl004" userId="07810f99-4078-4be0-9f13-33f2fc82a102" providerId="ADAL" clId="{A5DC843E-8BCD-41A6-983D-0994CA5496DC}" dt="2021-11-06T02:34:35.984" v="2004" actId="14100"/>
          <ac:picMkLst>
            <pc:docMk/>
            <pc:sldMk cId="738724436" sldId="266"/>
            <ac:picMk id="4" creationId="{954FD8EA-885F-450B-B0BD-6A8E0CF2276C}"/>
          </ac:picMkLst>
        </pc:picChg>
      </pc:sldChg>
      <pc:sldChg chg="modSp new mod">
        <pc:chgData name="Smith, Heather Louise - smihl004" userId="07810f99-4078-4be0-9f13-33f2fc82a102" providerId="ADAL" clId="{A5DC843E-8BCD-41A6-983D-0994CA5496DC}" dt="2021-11-06T02:43:27.053" v="2298" actId="403"/>
        <pc:sldMkLst>
          <pc:docMk/>
          <pc:sldMk cId="2279035258" sldId="267"/>
        </pc:sldMkLst>
        <pc:spChg chg="mod">
          <ac:chgData name="Smith, Heather Louise - smihl004" userId="07810f99-4078-4be0-9f13-33f2fc82a102" providerId="ADAL" clId="{A5DC843E-8BCD-41A6-983D-0994CA5496DC}" dt="2021-11-06T02:40:39.327" v="2144" actId="20577"/>
          <ac:spMkLst>
            <pc:docMk/>
            <pc:sldMk cId="2279035258" sldId="267"/>
            <ac:spMk id="2" creationId="{998108A2-4C0B-4E6C-87C4-4AB976F2EF79}"/>
          </ac:spMkLst>
        </pc:spChg>
        <pc:spChg chg="mod">
          <ac:chgData name="Smith, Heather Louise - smihl004" userId="07810f99-4078-4be0-9f13-33f2fc82a102" providerId="ADAL" clId="{A5DC843E-8BCD-41A6-983D-0994CA5496DC}" dt="2021-11-06T02:43:27.053" v="2298" actId="403"/>
          <ac:spMkLst>
            <pc:docMk/>
            <pc:sldMk cId="2279035258" sldId="267"/>
            <ac:spMk id="3" creationId="{AB0B99F0-341E-4887-B34A-FBF44B4D8CDB}"/>
          </ac:spMkLst>
        </pc:spChg>
      </pc:sldChg>
      <pc:sldChg chg="addSp delSp modSp new mod">
        <pc:chgData name="Smith, Heather Louise - smihl004" userId="07810f99-4078-4be0-9f13-33f2fc82a102" providerId="ADAL" clId="{A5DC843E-8BCD-41A6-983D-0994CA5496DC}" dt="2021-11-06T02:47:11.479" v="2309" actId="478"/>
        <pc:sldMkLst>
          <pc:docMk/>
          <pc:sldMk cId="4071919857" sldId="268"/>
        </pc:sldMkLst>
        <pc:spChg chg="del mod">
          <ac:chgData name="Smith, Heather Louise - smihl004" userId="07810f99-4078-4be0-9f13-33f2fc82a102" providerId="ADAL" clId="{A5DC843E-8BCD-41A6-983D-0994CA5496DC}" dt="2021-11-06T02:47:01.740" v="2307" actId="478"/>
          <ac:spMkLst>
            <pc:docMk/>
            <pc:sldMk cId="4071919857" sldId="268"/>
            <ac:spMk id="2" creationId="{B9254178-7698-4336-83B5-F9CB73035CF2}"/>
          </ac:spMkLst>
        </pc:spChg>
        <pc:spChg chg="del">
          <ac:chgData name="Smith, Heather Louise - smihl004" userId="07810f99-4078-4be0-9f13-33f2fc82a102" providerId="ADAL" clId="{A5DC843E-8BCD-41A6-983D-0994CA5496DC}" dt="2021-11-06T02:46:25.049" v="2299"/>
          <ac:spMkLst>
            <pc:docMk/>
            <pc:sldMk cId="4071919857" sldId="268"/>
            <ac:spMk id="3" creationId="{E55FB8B1-40D6-419C-A307-2D50213881A6}"/>
          </ac:spMkLst>
        </pc:spChg>
        <pc:spChg chg="add del mod">
          <ac:chgData name="Smith, Heather Louise - smihl004" userId="07810f99-4078-4be0-9f13-33f2fc82a102" providerId="ADAL" clId="{A5DC843E-8BCD-41A6-983D-0994CA5496DC}" dt="2021-11-06T02:47:11.479" v="2309" actId="478"/>
          <ac:spMkLst>
            <pc:docMk/>
            <pc:sldMk cId="4071919857" sldId="268"/>
            <ac:spMk id="7" creationId="{7A42EFB7-8149-4738-87BE-5BF94ED1AA7A}"/>
          </ac:spMkLst>
        </pc:spChg>
        <pc:picChg chg="add mod">
          <ac:chgData name="Smith, Heather Louise - smihl004" userId="07810f99-4078-4be0-9f13-33f2fc82a102" providerId="ADAL" clId="{A5DC843E-8BCD-41A6-983D-0994CA5496DC}" dt="2021-11-06T02:47:06.350" v="2308" actId="14100"/>
          <ac:picMkLst>
            <pc:docMk/>
            <pc:sldMk cId="4071919857" sldId="268"/>
            <ac:picMk id="5" creationId="{56C32196-59F3-4CBB-B116-26A6B3AA4F19}"/>
          </ac:picMkLst>
        </pc:picChg>
      </pc:sldChg>
      <pc:sldChg chg="addSp modSp new mod">
        <pc:chgData name="Smith, Heather Louise - smihl004" userId="07810f99-4078-4be0-9f13-33f2fc82a102" providerId="ADAL" clId="{A5DC843E-8BCD-41A6-983D-0994CA5496DC}" dt="2021-11-05T22:11:14.124" v="798" actId="1582"/>
        <pc:sldMkLst>
          <pc:docMk/>
          <pc:sldMk cId="3375720260" sldId="269"/>
        </pc:sldMkLst>
        <pc:spChg chg="add mod">
          <ac:chgData name="Smith, Heather Louise - smihl004" userId="07810f99-4078-4be0-9f13-33f2fc82a102" providerId="ADAL" clId="{A5DC843E-8BCD-41A6-983D-0994CA5496DC}" dt="2021-11-05T22:10:22.822" v="791" actId="113"/>
          <ac:spMkLst>
            <pc:docMk/>
            <pc:sldMk cId="3375720260" sldId="269"/>
            <ac:spMk id="5" creationId="{EC727FF3-67C0-401C-B1D1-C1469D85B566}"/>
          </ac:spMkLst>
        </pc:spChg>
        <pc:spChg chg="add mod">
          <ac:chgData name="Smith, Heather Louise - smihl004" userId="07810f99-4078-4be0-9f13-33f2fc82a102" providerId="ADAL" clId="{A5DC843E-8BCD-41A6-983D-0994CA5496DC}" dt="2021-11-05T22:10:56.876" v="795" actId="20577"/>
          <ac:spMkLst>
            <pc:docMk/>
            <pc:sldMk cId="3375720260" sldId="269"/>
            <ac:spMk id="6" creationId="{815B202F-D56C-419B-B950-39DF44AE187B}"/>
          </ac:spMkLst>
        </pc:spChg>
        <pc:picChg chg="add mod">
          <ac:chgData name="Smith, Heather Louise - smihl004" userId="07810f99-4078-4be0-9f13-33f2fc82a102" providerId="ADAL" clId="{A5DC843E-8BCD-41A6-983D-0994CA5496DC}" dt="2021-11-05T22:09:05.317" v="777" actId="14100"/>
          <ac:picMkLst>
            <pc:docMk/>
            <pc:sldMk cId="3375720260" sldId="269"/>
            <ac:picMk id="4" creationId="{796367DB-9DE9-489C-A365-DD29174A1C34}"/>
          </ac:picMkLst>
        </pc:picChg>
        <pc:cxnChg chg="add mod">
          <ac:chgData name="Smith, Heather Louise - smihl004" userId="07810f99-4078-4be0-9f13-33f2fc82a102" providerId="ADAL" clId="{A5DC843E-8BCD-41A6-983D-0994CA5496DC}" dt="2021-11-05T22:11:14.124" v="798" actId="1582"/>
          <ac:cxnSpMkLst>
            <pc:docMk/>
            <pc:sldMk cId="3375720260" sldId="269"/>
            <ac:cxnSpMk id="8" creationId="{0CC323C9-B353-44DD-95F8-5B58A3898666}"/>
          </ac:cxnSpMkLst>
        </pc:cxnChg>
      </pc:sldChg>
      <pc:sldChg chg="addSp delSp modSp new mod modAnim">
        <pc:chgData name="Smith, Heather Louise - smihl004" userId="07810f99-4078-4be0-9f13-33f2fc82a102" providerId="ADAL" clId="{A5DC843E-8BCD-41A6-983D-0994CA5496DC}" dt="2021-11-06T01:52:46.685" v="1814" actId="13822"/>
        <pc:sldMkLst>
          <pc:docMk/>
          <pc:sldMk cId="1799911890" sldId="270"/>
        </pc:sldMkLst>
        <pc:spChg chg="mod">
          <ac:chgData name="Smith, Heather Louise - smihl004" userId="07810f99-4078-4be0-9f13-33f2fc82a102" providerId="ADAL" clId="{A5DC843E-8BCD-41A6-983D-0994CA5496DC}" dt="2021-11-05T22:19:42.758" v="836" actId="14100"/>
          <ac:spMkLst>
            <pc:docMk/>
            <pc:sldMk cId="1799911890" sldId="270"/>
            <ac:spMk id="2" creationId="{F78A2D5C-EDE9-49B8-B11D-D9A7145E99FA}"/>
          </ac:spMkLst>
        </pc:spChg>
        <pc:spChg chg="add mod">
          <ac:chgData name="Smith, Heather Louise - smihl004" userId="07810f99-4078-4be0-9f13-33f2fc82a102" providerId="ADAL" clId="{A5DC843E-8BCD-41A6-983D-0994CA5496DC}" dt="2021-11-05T22:25:04.771" v="944"/>
          <ac:spMkLst>
            <pc:docMk/>
            <pc:sldMk cId="1799911890" sldId="270"/>
            <ac:spMk id="5" creationId="{CAF39B33-173B-432E-B174-8F1254CAFD28}"/>
          </ac:spMkLst>
        </pc:spChg>
        <pc:spChg chg="add mod">
          <ac:chgData name="Smith, Heather Louise - smihl004" userId="07810f99-4078-4be0-9f13-33f2fc82a102" providerId="ADAL" clId="{A5DC843E-8BCD-41A6-983D-0994CA5496DC}" dt="2021-11-05T22:35:32.202" v="1164" actId="20577"/>
          <ac:spMkLst>
            <pc:docMk/>
            <pc:sldMk cId="1799911890" sldId="270"/>
            <ac:spMk id="6" creationId="{79C1ED8C-C468-4612-AC2A-D2C990805A2D}"/>
          </ac:spMkLst>
        </pc:spChg>
        <pc:spChg chg="add mod">
          <ac:chgData name="Smith, Heather Louise - smihl004" userId="07810f99-4078-4be0-9f13-33f2fc82a102" providerId="ADAL" clId="{A5DC843E-8BCD-41A6-983D-0994CA5496DC}" dt="2021-11-05T22:42:28.132" v="1187" actId="688"/>
          <ac:spMkLst>
            <pc:docMk/>
            <pc:sldMk cId="1799911890" sldId="270"/>
            <ac:spMk id="7" creationId="{249F0514-3533-47F5-A57F-5936EDE108CF}"/>
          </ac:spMkLst>
        </pc:spChg>
        <pc:spChg chg="add mod">
          <ac:chgData name="Smith, Heather Louise - smihl004" userId="07810f99-4078-4be0-9f13-33f2fc82a102" providerId="ADAL" clId="{A5DC843E-8BCD-41A6-983D-0994CA5496DC}" dt="2021-11-05T22:46:20.444" v="1235" actId="20577"/>
          <ac:spMkLst>
            <pc:docMk/>
            <pc:sldMk cId="1799911890" sldId="270"/>
            <ac:spMk id="8" creationId="{B206C8D9-F1B1-45AC-B0D2-A94BA4502F17}"/>
          </ac:spMkLst>
        </pc:spChg>
        <pc:spChg chg="add mod">
          <ac:chgData name="Smith, Heather Louise - smihl004" userId="07810f99-4078-4be0-9f13-33f2fc82a102" providerId="ADAL" clId="{A5DC843E-8BCD-41A6-983D-0994CA5496DC}" dt="2021-11-05T22:47:08.717" v="1297" actId="14100"/>
          <ac:spMkLst>
            <pc:docMk/>
            <pc:sldMk cId="1799911890" sldId="270"/>
            <ac:spMk id="9" creationId="{1678326C-2EB7-4C49-849C-E12E2D47D48C}"/>
          </ac:spMkLst>
        </pc:spChg>
        <pc:spChg chg="add del mod">
          <ac:chgData name="Smith, Heather Louise - smihl004" userId="07810f99-4078-4be0-9f13-33f2fc82a102" providerId="ADAL" clId="{A5DC843E-8BCD-41A6-983D-0994CA5496DC}" dt="2021-11-05T22:50:13.172" v="1352" actId="478"/>
          <ac:spMkLst>
            <pc:docMk/>
            <pc:sldMk cId="1799911890" sldId="270"/>
            <ac:spMk id="12" creationId="{C1052F15-87D4-42D8-9885-AAAF5EA22331}"/>
          </ac:spMkLst>
        </pc:spChg>
        <pc:spChg chg="add mod">
          <ac:chgData name="Smith, Heather Louise - smihl004" userId="07810f99-4078-4be0-9f13-33f2fc82a102" providerId="ADAL" clId="{A5DC843E-8BCD-41A6-983D-0994CA5496DC}" dt="2021-11-05T22:50:14.313" v="1353"/>
          <ac:spMkLst>
            <pc:docMk/>
            <pc:sldMk cId="1799911890" sldId="270"/>
            <ac:spMk id="14" creationId="{3D205AA8-6E8B-46A7-AD96-7C4A3F16B373}"/>
          </ac:spMkLst>
        </pc:spChg>
        <pc:spChg chg="add mod">
          <ac:chgData name="Smith, Heather Louise - smihl004" userId="07810f99-4078-4be0-9f13-33f2fc82a102" providerId="ADAL" clId="{A5DC843E-8BCD-41A6-983D-0994CA5496DC}" dt="2021-11-05T22:52:52.962" v="1408" actId="14100"/>
          <ac:spMkLst>
            <pc:docMk/>
            <pc:sldMk cId="1799911890" sldId="270"/>
            <ac:spMk id="15" creationId="{4E4BAB7B-F721-4CC9-A8FD-76D0AF487EAE}"/>
          </ac:spMkLst>
        </pc:spChg>
        <pc:picChg chg="add mod">
          <ac:chgData name="Smith, Heather Louise - smihl004" userId="07810f99-4078-4be0-9f13-33f2fc82a102" providerId="ADAL" clId="{A5DC843E-8BCD-41A6-983D-0994CA5496DC}" dt="2021-11-06T01:51:16.936" v="1807" actId="1076"/>
          <ac:picMkLst>
            <pc:docMk/>
            <pc:sldMk cId="1799911890" sldId="270"/>
            <ac:picMk id="4" creationId="{4DDA3D10-4C4C-4AED-BD95-DA7F7D441AD6}"/>
          </ac:picMkLst>
        </pc:picChg>
        <pc:cxnChg chg="add mod">
          <ac:chgData name="Smith, Heather Louise - smihl004" userId="07810f99-4078-4be0-9f13-33f2fc82a102" providerId="ADAL" clId="{A5DC843E-8BCD-41A6-983D-0994CA5496DC}" dt="2021-11-05T22:50:06.088" v="1351" actId="2085"/>
          <ac:cxnSpMkLst>
            <pc:docMk/>
            <pc:sldMk cId="1799911890" sldId="270"/>
            <ac:cxnSpMk id="11" creationId="{CAC5A9BD-DF8D-498E-BB33-BD7190885C0F}"/>
          </ac:cxnSpMkLst>
        </pc:cxnChg>
        <pc:cxnChg chg="add mod">
          <ac:chgData name="Smith, Heather Louise - smihl004" userId="07810f99-4078-4be0-9f13-33f2fc82a102" providerId="ADAL" clId="{A5DC843E-8BCD-41A6-983D-0994CA5496DC}" dt="2021-11-06T01:52:46.685" v="1814" actId="13822"/>
          <ac:cxnSpMkLst>
            <pc:docMk/>
            <pc:sldMk cId="1799911890" sldId="270"/>
            <ac:cxnSpMk id="16" creationId="{AF47AF08-87F1-40C3-9329-A44343F41B67}"/>
          </ac:cxnSpMkLst>
        </pc:cxnChg>
        <pc:cxnChg chg="add mod">
          <ac:chgData name="Smith, Heather Louise - smihl004" userId="07810f99-4078-4be0-9f13-33f2fc82a102" providerId="ADAL" clId="{A5DC843E-8BCD-41A6-983D-0994CA5496DC}" dt="2021-11-06T01:52:46.685" v="1814" actId="13822"/>
          <ac:cxnSpMkLst>
            <pc:docMk/>
            <pc:sldMk cId="1799911890" sldId="270"/>
            <ac:cxnSpMk id="19" creationId="{7A2A3403-EEED-49C5-A0A5-861F944A7D62}"/>
          </ac:cxnSpMkLst>
        </pc:cxnChg>
        <pc:cxnChg chg="add mod">
          <ac:chgData name="Smith, Heather Louise - smihl004" userId="07810f99-4078-4be0-9f13-33f2fc82a102" providerId="ADAL" clId="{A5DC843E-8BCD-41A6-983D-0994CA5496DC}" dt="2021-11-06T01:52:46.685" v="1814" actId="13822"/>
          <ac:cxnSpMkLst>
            <pc:docMk/>
            <pc:sldMk cId="1799911890" sldId="270"/>
            <ac:cxnSpMk id="20" creationId="{6CFE786E-A4B3-4118-9D23-28F8AEC6B803}"/>
          </ac:cxnSpMkLst>
        </pc:cxnChg>
        <pc:cxnChg chg="add mod">
          <ac:chgData name="Smith, Heather Louise - smihl004" userId="07810f99-4078-4be0-9f13-33f2fc82a102" providerId="ADAL" clId="{A5DC843E-8BCD-41A6-983D-0994CA5496DC}" dt="2021-11-06T01:52:46.685" v="1814" actId="13822"/>
          <ac:cxnSpMkLst>
            <pc:docMk/>
            <pc:sldMk cId="1799911890" sldId="270"/>
            <ac:cxnSpMk id="21" creationId="{575A715C-BF4A-4603-A80F-C0843087807D}"/>
          </ac:cxnSpMkLst>
        </pc:cxnChg>
        <pc:cxnChg chg="add mod">
          <ac:chgData name="Smith, Heather Louise - smihl004" userId="07810f99-4078-4be0-9f13-33f2fc82a102" providerId="ADAL" clId="{A5DC843E-8BCD-41A6-983D-0994CA5496DC}" dt="2021-11-06T01:52:46.685" v="1814" actId="13822"/>
          <ac:cxnSpMkLst>
            <pc:docMk/>
            <pc:sldMk cId="1799911890" sldId="270"/>
            <ac:cxnSpMk id="22" creationId="{A78DACAB-8544-4C21-A065-6F918D3194A0}"/>
          </ac:cxnSpMkLst>
        </pc:cxnChg>
      </pc:sldChg>
      <pc:sldChg chg="addSp delSp modSp add mod modAnim">
        <pc:chgData name="Smith, Heather Louise - smihl004" userId="07810f99-4078-4be0-9f13-33f2fc82a102" providerId="ADAL" clId="{A5DC843E-8BCD-41A6-983D-0994CA5496DC}" dt="2021-11-05T22:34:28.671" v="1154" actId="2085"/>
        <pc:sldMkLst>
          <pc:docMk/>
          <pc:sldMk cId="2532138737" sldId="271"/>
        </pc:sldMkLst>
        <pc:spChg chg="mod">
          <ac:chgData name="Smith, Heather Louise - smihl004" userId="07810f99-4078-4be0-9f13-33f2fc82a102" providerId="ADAL" clId="{A5DC843E-8BCD-41A6-983D-0994CA5496DC}" dt="2021-11-05T22:20:34.782" v="850" actId="20577"/>
          <ac:spMkLst>
            <pc:docMk/>
            <pc:sldMk cId="2532138737" sldId="271"/>
            <ac:spMk id="2" creationId="{F78A2D5C-EDE9-49B8-B11D-D9A7145E99FA}"/>
          </ac:spMkLst>
        </pc:spChg>
        <pc:spChg chg="add mod">
          <ac:chgData name="Smith, Heather Louise - smihl004" userId="07810f99-4078-4be0-9f13-33f2fc82a102" providerId="ADAL" clId="{A5DC843E-8BCD-41A6-983D-0994CA5496DC}" dt="2021-11-05T22:26:40.796" v="1018" actId="1035"/>
          <ac:spMkLst>
            <pc:docMk/>
            <pc:sldMk cId="2532138737" sldId="271"/>
            <ac:spMk id="5" creationId="{3BE4B1B8-2CE9-4E2A-960D-037926C116D4}"/>
          </ac:spMkLst>
        </pc:spChg>
        <pc:spChg chg="add del mod">
          <ac:chgData name="Smith, Heather Louise - smihl004" userId="07810f99-4078-4be0-9f13-33f2fc82a102" providerId="ADAL" clId="{A5DC843E-8BCD-41A6-983D-0994CA5496DC}" dt="2021-11-05T22:25:01.375" v="943" actId="21"/>
          <ac:spMkLst>
            <pc:docMk/>
            <pc:sldMk cId="2532138737" sldId="271"/>
            <ac:spMk id="6" creationId="{EE083549-9C27-4656-A021-4703DA2C5901}"/>
          </ac:spMkLst>
        </pc:spChg>
        <pc:spChg chg="add mod">
          <ac:chgData name="Smith, Heather Louise - smihl004" userId="07810f99-4078-4be0-9f13-33f2fc82a102" providerId="ADAL" clId="{A5DC843E-8BCD-41A6-983D-0994CA5496DC}" dt="2021-11-05T22:32:06.467" v="1145" actId="14100"/>
          <ac:spMkLst>
            <pc:docMk/>
            <pc:sldMk cId="2532138737" sldId="271"/>
            <ac:spMk id="7" creationId="{FE153262-FAB0-4A62-8696-34A0F168ED90}"/>
          </ac:spMkLst>
        </pc:spChg>
        <pc:spChg chg="add mod">
          <ac:chgData name="Smith, Heather Louise - smihl004" userId="07810f99-4078-4be0-9f13-33f2fc82a102" providerId="ADAL" clId="{A5DC843E-8BCD-41A6-983D-0994CA5496DC}" dt="2021-11-05T22:32:09.352" v="1146" actId="14100"/>
          <ac:spMkLst>
            <pc:docMk/>
            <pc:sldMk cId="2532138737" sldId="271"/>
            <ac:spMk id="8" creationId="{FF873595-641C-459A-B29B-E5EB56A568CB}"/>
          </ac:spMkLst>
        </pc:spChg>
        <pc:spChg chg="add mod">
          <ac:chgData name="Smith, Heather Louise - smihl004" userId="07810f99-4078-4be0-9f13-33f2fc82a102" providerId="ADAL" clId="{A5DC843E-8BCD-41A6-983D-0994CA5496DC}" dt="2021-11-05T22:27:32.463" v="1067" actId="403"/>
          <ac:spMkLst>
            <pc:docMk/>
            <pc:sldMk cId="2532138737" sldId="271"/>
            <ac:spMk id="9" creationId="{CF862D22-32DE-4E9A-8412-A0990CD5B6D6}"/>
          </ac:spMkLst>
        </pc:spChg>
        <pc:spChg chg="add mod">
          <ac:chgData name="Smith, Heather Louise - smihl004" userId="07810f99-4078-4be0-9f13-33f2fc82a102" providerId="ADAL" clId="{A5DC843E-8BCD-41A6-983D-0994CA5496DC}" dt="2021-11-05T22:34:28.671" v="1154" actId="2085"/>
          <ac:spMkLst>
            <pc:docMk/>
            <pc:sldMk cId="2532138737" sldId="271"/>
            <ac:spMk id="10" creationId="{607B7AD8-5B98-4B57-A977-DE65BA1491C3}"/>
          </ac:spMkLst>
        </pc:spChg>
      </pc:sldChg>
      <pc:sldChg chg="add modNotesTx">
        <pc:chgData name="Smith, Heather Louise - smihl004" userId="07810f99-4078-4be0-9f13-33f2fc82a102" providerId="ADAL" clId="{A5DC843E-8BCD-41A6-983D-0994CA5496DC}" dt="2021-11-06T01:38:06.880" v="1797" actId="20577"/>
        <pc:sldMkLst>
          <pc:docMk/>
          <pc:sldMk cId="3973417171" sldId="322"/>
        </pc:sldMkLst>
      </pc:sldChg>
      <pc:sldChg chg="add modNotesTx">
        <pc:chgData name="Smith, Heather Louise - smihl004" userId="07810f99-4078-4be0-9f13-33f2fc82a102" providerId="ADAL" clId="{A5DC843E-8BCD-41A6-983D-0994CA5496DC}" dt="2021-11-06T01:31:13.214" v="1720" actId="20577"/>
        <pc:sldMkLst>
          <pc:docMk/>
          <pc:sldMk cId="2353034003" sldId="323"/>
        </pc:sldMkLst>
      </pc:sldChg>
      <pc:sldChg chg="addSp modSp add mod modAnim">
        <pc:chgData name="Smith, Heather Louise - smihl004" userId="07810f99-4078-4be0-9f13-33f2fc82a102" providerId="ADAL" clId="{A5DC843E-8BCD-41A6-983D-0994CA5496DC}" dt="2021-11-06T02:27:47.205" v="1986" actId="20577"/>
        <pc:sldMkLst>
          <pc:docMk/>
          <pc:sldMk cId="80940486" sldId="324"/>
        </pc:sldMkLst>
        <pc:spChg chg="add mod">
          <ac:chgData name="Smith, Heather Louise - smihl004" userId="07810f99-4078-4be0-9f13-33f2fc82a102" providerId="ADAL" clId="{A5DC843E-8BCD-41A6-983D-0994CA5496DC}" dt="2021-11-06T02:19:09.762" v="1846" actId="27636"/>
          <ac:spMkLst>
            <pc:docMk/>
            <pc:sldMk cId="80940486" sldId="324"/>
            <ac:spMk id="13" creationId="{D6DE99AF-C586-4F67-AAF2-C4183FD2658E}"/>
          </ac:spMkLst>
        </pc:spChg>
        <pc:spChg chg="add mod">
          <ac:chgData name="Smith, Heather Louise - smihl004" userId="07810f99-4078-4be0-9f13-33f2fc82a102" providerId="ADAL" clId="{A5DC843E-8BCD-41A6-983D-0994CA5496DC}" dt="2021-11-06T02:27:47.205" v="1986" actId="20577"/>
          <ac:spMkLst>
            <pc:docMk/>
            <pc:sldMk cId="80940486" sldId="324"/>
            <ac:spMk id="15" creationId="{84024990-BDA5-45AD-BDEC-A4FBD2A42FD8}"/>
          </ac:spMkLst>
        </pc:spChg>
      </pc:sldChg>
      <pc:sldChg chg="modSp add mod">
        <pc:chgData name="Smith, Heather Louise - smihl004" userId="07810f99-4078-4be0-9f13-33f2fc82a102" providerId="ADAL" clId="{A5DC843E-8BCD-41A6-983D-0994CA5496DC}" dt="2021-11-06T02:32:27.160" v="2001" actId="27636"/>
        <pc:sldMkLst>
          <pc:docMk/>
          <pc:sldMk cId="2444719015" sldId="598"/>
        </pc:sldMkLst>
        <pc:spChg chg="mod">
          <ac:chgData name="Smith, Heather Louise - smihl004" userId="07810f99-4078-4be0-9f13-33f2fc82a102" providerId="ADAL" clId="{A5DC843E-8BCD-41A6-983D-0994CA5496DC}" dt="2021-11-06T02:32:27.160" v="2001" actId="27636"/>
          <ac:spMkLst>
            <pc:docMk/>
            <pc:sldMk cId="2444719015" sldId="598"/>
            <ac:spMk id="2" creationId="{54AB7489-EFBD-4D85-9315-43C3612ED43F}"/>
          </ac:spMkLst>
        </pc:spChg>
        <pc:spChg chg="mod">
          <ac:chgData name="Smith, Heather Louise - smihl004" userId="07810f99-4078-4be0-9f13-33f2fc82a102" providerId="ADAL" clId="{A5DC843E-8BCD-41A6-983D-0994CA5496DC}" dt="2021-11-06T02:30:58.358" v="1991" actId="6549"/>
          <ac:spMkLst>
            <pc:docMk/>
            <pc:sldMk cId="2444719015" sldId="598"/>
            <ac:spMk id="3" creationId="{151EB82D-92A8-41B3-8827-0BF3FD2F649B}"/>
          </ac:spMkLst>
        </pc:spChg>
        <pc:spChg chg="mod">
          <ac:chgData name="Smith, Heather Louise - smihl004" userId="07810f99-4078-4be0-9f13-33f2fc82a102" providerId="ADAL" clId="{A5DC843E-8BCD-41A6-983D-0994CA5496DC}" dt="2021-11-06T02:31:07.156" v="1992" actId="6549"/>
          <ac:spMkLst>
            <pc:docMk/>
            <pc:sldMk cId="2444719015" sldId="598"/>
            <ac:spMk id="9" creationId="{30E95D76-E1C0-497C-B42C-28D73F8CF5AC}"/>
          </ac:spMkLst>
        </pc:spChg>
        <pc:spChg chg="mod">
          <ac:chgData name="Smith, Heather Louise - smihl004" userId="07810f99-4078-4be0-9f13-33f2fc82a102" providerId="ADAL" clId="{A5DC843E-8BCD-41A6-983D-0994CA5496DC}" dt="2021-11-06T02:31:15.628" v="1994" actId="6549"/>
          <ac:spMkLst>
            <pc:docMk/>
            <pc:sldMk cId="2444719015" sldId="598"/>
            <ac:spMk id="10" creationId="{CEB98818-D0E3-48D6-9B6A-7A89E4A41DC9}"/>
          </ac:spMkLst>
        </pc:spChg>
        <pc:spChg chg="mod">
          <ac:chgData name="Smith, Heather Louise - smihl004" userId="07810f99-4078-4be0-9f13-33f2fc82a102" providerId="ADAL" clId="{A5DC843E-8BCD-41A6-983D-0994CA5496DC}" dt="2021-11-06T02:31:51.860" v="1999" actId="207"/>
          <ac:spMkLst>
            <pc:docMk/>
            <pc:sldMk cId="2444719015" sldId="598"/>
            <ac:spMk id="11" creationId="{4DBFF789-F1B3-4888-8409-BD29BAB90959}"/>
          </ac:spMkLst>
        </pc:spChg>
        <pc:spChg chg="mod">
          <ac:chgData name="Smith, Heather Louise - smihl004" userId="07810f99-4078-4be0-9f13-33f2fc82a102" providerId="ADAL" clId="{A5DC843E-8BCD-41A6-983D-0994CA5496DC}" dt="2021-11-06T02:31:31.811" v="1998" actId="6549"/>
          <ac:spMkLst>
            <pc:docMk/>
            <pc:sldMk cId="2444719015" sldId="598"/>
            <ac:spMk id="13" creationId="{B5898FFE-8200-450A-A7E0-121D305BEE0F}"/>
          </ac:spMkLst>
        </pc:spChg>
      </pc:sldChg>
      <pc:sldChg chg="addSp delSp modSp add mod">
        <pc:chgData name="Smith, Heather Louise - smihl004" userId="07810f99-4078-4be0-9f13-33f2fc82a102" providerId="ADAL" clId="{A5DC843E-8BCD-41A6-983D-0994CA5496DC}" dt="2021-11-06T03:02:02.199" v="2627" actId="20577"/>
        <pc:sldMkLst>
          <pc:docMk/>
          <pc:sldMk cId="2544907021" sldId="599"/>
        </pc:sldMkLst>
        <pc:spChg chg="mod">
          <ac:chgData name="Smith, Heather Louise - smihl004" userId="07810f99-4078-4be0-9f13-33f2fc82a102" providerId="ADAL" clId="{A5DC843E-8BCD-41A6-983D-0994CA5496DC}" dt="2021-11-06T02:48:14.678" v="2311" actId="14100"/>
          <ac:spMkLst>
            <pc:docMk/>
            <pc:sldMk cId="2544907021" sldId="599"/>
            <ac:spMk id="2" creationId="{B9254178-7698-4336-83B5-F9CB73035CF2}"/>
          </ac:spMkLst>
        </pc:spChg>
        <pc:spChg chg="add mod">
          <ac:chgData name="Smith, Heather Louise - smihl004" userId="07810f99-4078-4be0-9f13-33f2fc82a102" providerId="ADAL" clId="{A5DC843E-8BCD-41A6-983D-0994CA5496DC}" dt="2021-11-06T03:02:02.199" v="2627" actId="20577"/>
          <ac:spMkLst>
            <pc:docMk/>
            <pc:sldMk cId="2544907021" sldId="599"/>
            <ac:spMk id="4" creationId="{C2D8B7C7-A7E0-40B2-8E23-B0F061B46115}"/>
          </ac:spMkLst>
        </pc:spChg>
        <pc:picChg chg="del">
          <ac:chgData name="Smith, Heather Louise - smihl004" userId="07810f99-4078-4be0-9f13-33f2fc82a102" providerId="ADAL" clId="{A5DC843E-8BCD-41A6-983D-0994CA5496DC}" dt="2021-11-06T02:46:53.920" v="2306" actId="478"/>
          <ac:picMkLst>
            <pc:docMk/>
            <pc:sldMk cId="2544907021" sldId="599"/>
            <ac:picMk id="5" creationId="{56C32196-59F3-4CBB-B116-26A6B3AA4F19}"/>
          </ac:picMkLst>
        </pc:picChg>
        <pc:picChg chg="add mod">
          <ac:chgData name="Smith, Heather Louise - smihl004" userId="07810f99-4078-4be0-9f13-33f2fc82a102" providerId="ADAL" clId="{A5DC843E-8BCD-41A6-983D-0994CA5496DC}" dt="2021-11-06T02:52:27.875" v="2349" actId="14100"/>
          <ac:picMkLst>
            <pc:docMk/>
            <pc:sldMk cId="2544907021" sldId="599"/>
            <ac:picMk id="1026" creationId="{EB251BD8-7F48-47F6-A877-515C3B0F569D}"/>
          </ac:picMkLst>
        </pc:picChg>
        <pc:picChg chg="add mod">
          <ac:chgData name="Smith, Heather Louise - smihl004" userId="07810f99-4078-4be0-9f13-33f2fc82a102" providerId="ADAL" clId="{A5DC843E-8BCD-41A6-983D-0994CA5496DC}" dt="2021-11-06T02:53:08.597" v="2354" actId="1076"/>
          <ac:picMkLst>
            <pc:docMk/>
            <pc:sldMk cId="2544907021" sldId="599"/>
            <ac:picMk id="1028" creationId="{B4AEE3C8-E825-4A0C-AB43-2D0FC5A2DB13}"/>
          </ac:picMkLst>
        </pc:picChg>
        <pc:picChg chg="add mod">
          <ac:chgData name="Smith, Heather Louise - smihl004" userId="07810f99-4078-4be0-9f13-33f2fc82a102" providerId="ADAL" clId="{A5DC843E-8BCD-41A6-983D-0994CA5496DC}" dt="2021-11-06T02:57:34.068" v="2425" actId="1076"/>
          <ac:picMkLst>
            <pc:docMk/>
            <pc:sldMk cId="2544907021" sldId="599"/>
            <ac:picMk id="1030" creationId="{68BB6687-D31C-4756-86B6-37C30F068ED3}"/>
          </ac:picMkLst>
        </pc:picChg>
        <pc:picChg chg="add mod">
          <ac:chgData name="Smith, Heather Louise - smihl004" userId="07810f99-4078-4be0-9f13-33f2fc82a102" providerId="ADAL" clId="{A5DC843E-8BCD-41A6-983D-0994CA5496DC}" dt="2021-11-06T02:57:51.142" v="2429" actId="1076"/>
          <ac:picMkLst>
            <pc:docMk/>
            <pc:sldMk cId="2544907021" sldId="599"/>
            <ac:picMk id="1032" creationId="{94A0B293-472C-45CA-BDD4-4146ADD861A5}"/>
          </ac:picMkLst>
        </pc:picChg>
        <pc:picChg chg="add mod">
          <ac:chgData name="Smith, Heather Louise - smihl004" userId="07810f99-4078-4be0-9f13-33f2fc82a102" providerId="ADAL" clId="{A5DC843E-8BCD-41A6-983D-0994CA5496DC}" dt="2021-11-06T02:56:12.894" v="2390" actId="1076"/>
          <ac:picMkLst>
            <pc:docMk/>
            <pc:sldMk cId="2544907021" sldId="599"/>
            <ac:picMk id="1034" creationId="{4170BB64-8778-4B53-A0D3-44782F515B52}"/>
          </ac:picMkLst>
        </pc:picChg>
        <pc:picChg chg="add mod">
          <ac:chgData name="Smith, Heather Louise - smihl004" userId="07810f99-4078-4be0-9f13-33f2fc82a102" providerId="ADAL" clId="{A5DC843E-8BCD-41A6-983D-0994CA5496DC}" dt="2021-11-06T02:56:35.081" v="2393" actId="1076"/>
          <ac:picMkLst>
            <pc:docMk/>
            <pc:sldMk cId="2544907021" sldId="599"/>
            <ac:picMk id="1036" creationId="{2C0034AF-D748-437B-B874-9245B379B869}"/>
          </ac:picMkLst>
        </pc:picChg>
        <pc:picChg chg="add del">
          <ac:chgData name="Smith, Heather Louise - smihl004" userId="07810f99-4078-4be0-9f13-33f2fc82a102" providerId="ADAL" clId="{A5DC843E-8BCD-41A6-983D-0994CA5496DC}" dt="2021-11-06T02:59:32.151" v="2502"/>
          <ac:picMkLst>
            <pc:docMk/>
            <pc:sldMk cId="2544907021" sldId="599"/>
            <ac:picMk id="1038" creationId="{BD258CC1-F8DD-4398-864E-5775EC5284CC}"/>
          </ac:picMkLst>
        </pc:picChg>
      </pc:sldChg>
      <pc:sldChg chg="addSp delSp modSp add mod">
        <pc:chgData name="Smith, Heather Louise - smihl004" userId="07810f99-4078-4be0-9f13-33f2fc82a102" providerId="ADAL" clId="{A5DC843E-8BCD-41A6-983D-0994CA5496DC}" dt="2021-11-06T03:04:53.179" v="2648" actId="20577"/>
        <pc:sldMkLst>
          <pc:docMk/>
          <pc:sldMk cId="4104855439" sldId="600"/>
        </pc:sldMkLst>
        <pc:spChg chg="mod">
          <ac:chgData name="Smith, Heather Louise - smihl004" userId="07810f99-4078-4be0-9f13-33f2fc82a102" providerId="ADAL" clId="{A5DC843E-8BCD-41A6-983D-0994CA5496DC}" dt="2021-11-06T02:59:43.906" v="2512" actId="5793"/>
          <ac:spMkLst>
            <pc:docMk/>
            <pc:sldMk cId="4104855439" sldId="600"/>
            <ac:spMk id="2" creationId="{B9254178-7698-4336-83B5-F9CB73035CF2}"/>
          </ac:spMkLst>
        </pc:spChg>
        <pc:spChg chg="mod">
          <ac:chgData name="Smith, Heather Louise - smihl004" userId="07810f99-4078-4be0-9f13-33f2fc82a102" providerId="ADAL" clId="{A5DC843E-8BCD-41A6-983D-0994CA5496DC}" dt="2021-11-06T03:04:53.179" v="2648" actId="20577"/>
          <ac:spMkLst>
            <pc:docMk/>
            <pc:sldMk cId="4104855439" sldId="600"/>
            <ac:spMk id="4" creationId="{C2D8B7C7-A7E0-40B2-8E23-B0F061B46115}"/>
          </ac:spMkLst>
        </pc:spChg>
        <pc:picChg chg="add mod">
          <ac:chgData name="Smith, Heather Louise - smihl004" userId="07810f99-4078-4be0-9f13-33f2fc82a102" providerId="ADAL" clId="{A5DC843E-8BCD-41A6-983D-0994CA5496DC}" dt="2021-11-06T03:02:42.988" v="2630" actId="14100"/>
          <ac:picMkLst>
            <pc:docMk/>
            <pc:sldMk cId="4104855439" sldId="600"/>
            <ac:picMk id="5" creationId="{27C339B7-14D6-4A38-9AFB-C7B055EB77ED}"/>
          </ac:picMkLst>
        </pc:picChg>
        <pc:picChg chg="del">
          <ac:chgData name="Smith, Heather Louise - smihl004" userId="07810f99-4078-4be0-9f13-33f2fc82a102" providerId="ADAL" clId="{A5DC843E-8BCD-41A6-983D-0994CA5496DC}" dt="2021-11-06T02:59:56.218" v="2513" actId="478"/>
          <ac:picMkLst>
            <pc:docMk/>
            <pc:sldMk cId="4104855439" sldId="600"/>
            <ac:picMk id="1026" creationId="{EB251BD8-7F48-47F6-A877-515C3B0F569D}"/>
          </ac:picMkLst>
        </pc:picChg>
        <pc:picChg chg="del">
          <ac:chgData name="Smith, Heather Louise - smihl004" userId="07810f99-4078-4be0-9f13-33f2fc82a102" providerId="ADAL" clId="{A5DC843E-8BCD-41A6-983D-0994CA5496DC}" dt="2021-11-06T02:59:56.218" v="2513" actId="478"/>
          <ac:picMkLst>
            <pc:docMk/>
            <pc:sldMk cId="4104855439" sldId="600"/>
            <ac:picMk id="1028" creationId="{B4AEE3C8-E825-4A0C-AB43-2D0FC5A2DB13}"/>
          </ac:picMkLst>
        </pc:picChg>
        <pc:picChg chg="del">
          <ac:chgData name="Smith, Heather Louise - smihl004" userId="07810f99-4078-4be0-9f13-33f2fc82a102" providerId="ADAL" clId="{A5DC843E-8BCD-41A6-983D-0994CA5496DC}" dt="2021-11-06T02:59:56.218" v="2513" actId="478"/>
          <ac:picMkLst>
            <pc:docMk/>
            <pc:sldMk cId="4104855439" sldId="600"/>
            <ac:picMk id="1030" creationId="{68BB6687-D31C-4756-86B6-37C30F068ED3}"/>
          </ac:picMkLst>
        </pc:picChg>
        <pc:picChg chg="del">
          <ac:chgData name="Smith, Heather Louise - smihl004" userId="07810f99-4078-4be0-9f13-33f2fc82a102" providerId="ADAL" clId="{A5DC843E-8BCD-41A6-983D-0994CA5496DC}" dt="2021-11-06T02:59:56.218" v="2513" actId="478"/>
          <ac:picMkLst>
            <pc:docMk/>
            <pc:sldMk cId="4104855439" sldId="600"/>
            <ac:picMk id="1032" creationId="{94A0B293-472C-45CA-BDD4-4146ADD861A5}"/>
          </ac:picMkLst>
        </pc:picChg>
        <pc:picChg chg="del">
          <ac:chgData name="Smith, Heather Louise - smihl004" userId="07810f99-4078-4be0-9f13-33f2fc82a102" providerId="ADAL" clId="{A5DC843E-8BCD-41A6-983D-0994CA5496DC}" dt="2021-11-06T02:59:56.218" v="2513" actId="478"/>
          <ac:picMkLst>
            <pc:docMk/>
            <pc:sldMk cId="4104855439" sldId="600"/>
            <ac:picMk id="1034" creationId="{4170BB64-8778-4B53-A0D3-44782F515B52}"/>
          </ac:picMkLst>
        </pc:picChg>
        <pc:picChg chg="del">
          <ac:chgData name="Smith, Heather Louise - smihl004" userId="07810f99-4078-4be0-9f13-33f2fc82a102" providerId="ADAL" clId="{A5DC843E-8BCD-41A6-983D-0994CA5496DC}" dt="2021-11-06T02:59:56.218" v="2513" actId="478"/>
          <ac:picMkLst>
            <pc:docMk/>
            <pc:sldMk cId="4104855439" sldId="600"/>
            <ac:picMk id="1036" creationId="{2C0034AF-D748-437B-B874-9245B379B869}"/>
          </ac:picMkLst>
        </pc:picChg>
      </pc:sldChg>
      <pc:sldChg chg="delSp modSp add mod">
        <pc:chgData name="Smith, Heather Louise - smihl004" userId="07810f99-4078-4be0-9f13-33f2fc82a102" providerId="ADAL" clId="{A5DC843E-8BCD-41A6-983D-0994CA5496DC}" dt="2021-11-06T03:15:44.714" v="2779" actId="20577"/>
        <pc:sldMkLst>
          <pc:docMk/>
          <pc:sldMk cId="1306462218" sldId="601"/>
        </pc:sldMkLst>
        <pc:spChg chg="mod">
          <ac:chgData name="Smith, Heather Louise - smihl004" userId="07810f99-4078-4be0-9f13-33f2fc82a102" providerId="ADAL" clId="{A5DC843E-8BCD-41A6-983D-0994CA5496DC}" dt="2021-11-06T03:15:44.714" v="2779" actId="20577"/>
          <ac:spMkLst>
            <pc:docMk/>
            <pc:sldMk cId="1306462218" sldId="601"/>
            <ac:spMk id="4" creationId="{C2D8B7C7-A7E0-40B2-8E23-B0F061B46115}"/>
          </ac:spMkLst>
        </pc:spChg>
        <pc:picChg chg="del">
          <ac:chgData name="Smith, Heather Louise - smihl004" userId="07810f99-4078-4be0-9f13-33f2fc82a102" providerId="ADAL" clId="{A5DC843E-8BCD-41A6-983D-0994CA5496DC}" dt="2021-11-06T03:13:55.510" v="2674" actId="478"/>
          <ac:picMkLst>
            <pc:docMk/>
            <pc:sldMk cId="1306462218" sldId="601"/>
            <ac:picMk id="5" creationId="{27C339B7-14D6-4A38-9AFB-C7B055EB77E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hl004\Downloads\Postcode%20time%20series(3).csv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hl004\Downloads\Postcode%20time%20series(4).csv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ymailunisaedu-my.sharepoint.com/personal/smihl004_mymail_unisa_edu_au/Documents/Documents/PhD/Heyfield/HS%20Technical%20Options%20cul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24061810154525E-2"/>
          <c:y val="6.3698870769946986E-2"/>
          <c:w val="0.96114790286975715"/>
          <c:h val="0.93630112923005304"/>
        </c:manualLayout>
      </c:layout>
      <c:lineChart>
        <c:grouping val="standard"/>
        <c:varyColors val="0"/>
        <c:ser>
          <c:idx val="0"/>
          <c:order val="0"/>
          <c:tx>
            <c:strRef>
              <c:f>'Postcode time series(3)'!$D$1</c:f>
              <c:strCache>
                <c:ptCount val="1"/>
                <c:pt idx="0">
                  <c:v> cumulative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'Postcode time series(3)'!$D$2:$D$178</c:f>
              <c:numCache>
                <c:formatCode>_-* #,##0_-;\-* #,##0_-;_-* "-"??_-;_-@_-</c:formatCode>
                <c:ptCount val="177"/>
                <c:pt idx="0">
                  <c:v>36</c:v>
                </c:pt>
                <c:pt idx="1">
                  <c:v>80</c:v>
                </c:pt>
                <c:pt idx="2">
                  <c:v>135</c:v>
                </c:pt>
                <c:pt idx="3">
                  <c:v>163</c:v>
                </c:pt>
                <c:pt idx="4">
                  <c:v>180</c:v>
                </c:pt>
                <c:pt idx="5">
                  <c:v>236</c:v>
                </c:pt>
                <c:pt idx="6">
                  <c:v>328</c:v>
                </c:pt>
                <c:pt idx="7">
                  <c:v>449</c:v>
                </c:pt>
                <c:pt idx="8">
                  <c:v>553</c:v>
                </c:pt>
                <c:pt idx="9">
                  <c:v>705</c:v>
                </c:pt>
                <c:pt idx="10">
                  <c:v>865</c:v>
                </c:pt>
                <c:pt idx="11">
                  <c:v>1038</c:v>
                </c:pt>
                <c:pt idx="12">
                  <c:v>1195</c:v>
                </c:pt>
                <c:pt idx="13">
                  <c:v>1381</c:v>
                </c:pt>
                <c:pt idx="14">
                  <c:v>1557</c:v>
                </c:pt>
                <c:pt idx="15">
                  <c:v>1769</c:v>
                </c:pt>
                <c:pt idx="16">
                  <c:v>2044</c:v>
                </c:pt>
                <c:pt idx="17">
                  <c:v>2293</c:v>
                </c:pt>
                <c:pt idx="18">
                  <c:v>2611</c:v>
                </c:pt>
                <c:pt idx="19">
                  <c:v>2982</c:v>
                </c:pt>
                <c:pt idx="20">
                  <c:v>3305</c:v>
                </c:pt>
                <c:pt idx="21">
                  <c:v>3681</c:v>
                </c:pt>
                <c:pt idx="22">
                  <c:v>4102</c:v>
                </c:pt>
                <c:pt idx="23">
                  <c:v>4494</c:v>
                </c:pt>
                <c:pt idx="24">
                  <c:v>4915</c:v>
                </c:pt>
                <c:pt idx="25">
                  <c:v>5459</c:v>
                </c:pt>
                <c:pt idx="26">
                  <c:v>6071</c:v>
                </c:pt>
                <c:pt idx="27">
                  <c:v>6669</c:v>
                </c:pt>
                <c:pt idx="28">
                  <c:v>7349</c:v>
                </c:pt>
                <c:pt idx="29">
                  <c:v>7874</c:v>
                </c:pt>
                <c:pt idx="30">
                  <c:v>8487</c:v>
                </c:pt>
                <c:pt idx="31">
                  <c:v>9218</c:v>
                </c:pt>
                <c:pt idx="32">
                  <c:v>9921</c:v>
                </c:pt>
                <c:pt idx="33">
                  <c:v>11013</c:v>
                </c:pt>
                <c:pt idx="34">
                  <c:v>12178</c:v>
                </c:pt>
                <c:pt idx="35">
                  <c:v>13063</c:v>
                </c:pt>
                <c:pt idx="36">
                  <c:v>13847</c:v>
                </c:pt>
                <c:pt idx="37">
                  <c:v>14752</c:v>
                </c:pt>
                <c:pt idx="38">
                  <c:v>15757</c:v>
                </c:pt>
                <c:pt idx="39">
                  <c:v>16927</c:v>
                </c:pt>
                <c:pt idx="40">
                  <c:v>18390</c:v>
                </c:pt>
                <c:pt idx="41">
                  <c:v>19713</c:v>
                </c:pt>
                <c:pt idx="42">
                  <c:v>20862</c:v>
                </c:pt>
                <c:pt idx="43">
                  <c:v>22137</c:v>
                </c:pt>
                <c:pt idx="44">
                  <c:v>23750</c:v>
                </c:pt>
                <c:pt idx="45">
                  <c:v>25423</c:v>
                </c:pt>
                <c:pt idx="46">
                  <c:v>27671</c:v>
                </c:pt>
                <c:pt idx="47">
                  <c:v>29768</c:v>
                </c:pt>
                <c:pt idx="48">
                  <c:v>32343</c:v>
                </c:pt>
                <c:pt idx="49">
                  <c:v>35787</c:v>
                </c:pt>
                <c:pt idx="50">
                  <c:v>40361</c:v>
                </c:pt>
                <c:pt idx="51">
                  <c:v>45031</c:v>
                </c:pt>
                <c:pt idx="52">
                  <c:v>51702</c:v>
                </c:pt>
                <c:pt idx="53">
                  <c:v>61305</c:v>
                </c:pt>
                <c:pt idx="54">
                  <c:v>66231</c:v>
                </c:pt>
                <c:pt idx="55">
                  <c:v>71611</c:v>
                </c:pt>
                <c:pt idx="56">
                  <c:v>78222</c:v>
                </c:pt>
                <c:pt idx="57">
                  <c:v>84533</c:v>
                </c:pt>
                <c:pt idx="58">
                  <c:v>90051</c:v>
                </c:pt>
                <c:pt idx="59">
                  <c:v>93321</c:v>
                </c:pt>
                <c:pt idx="60">
                  <c:v>95909</c:v>
                </c:pt>
                <c:pt idx="61">
                  <c:v>98593</c:v>
                </c:pt>
                <c:pt idx="62">
                  <c:v>101428</c:v>
                </c:pt>
                <c:pt idx="63">
                  <c:v>104550</c:v>
                </c:pt>
                <c:pt idx="64">
                  <c:v>110090</c:v>
                </c:pt>
                <c:pt idx="65">
                  <c:v>117803</c:v>
                </c:pt>
                <c:pt idx="66">
                  <c:v>120925</c:v>
                </c:pt>
                <c:pt idx="67">
                  <c:v>123588</c:v>
                </c:pt>
                <c:pt idx="68">
                  <c:v>125600</c:v>
                </c:pt>
                <c:pt idx="69">
                  <c:v>128114</c:v>
                </c:pt>
                <c:pt idx="70">
                  <c:v>130607</c:v>
                </c:pt>
                <c:pt idx="71">
                  <c:v>135172</c:v>
                </c:pt>
                <c:pt idx="72">
                  <c:v>136906</c:v>
                </c:pt>
                <c:pt idx="73">
                  <c:v>138652</c:v>
                </c:pt>
                <c:pt idx="74">
                  <c:v>140404</c:v>
                </c:pt>
                <c:pt idx="75">
                  <c:v>141995</c:v>
                </c:pt>
                <c:pt idx="76">
                  <c:v>143739</c:v>
                </c:pt>
                <c:pt idx="77">
                  <c:v>145442</c:v>
                </c:pt>
                <c:pt idx="78">
                  <c:v>147468</c:v>
                </c:pt>
                <c:pt idx="79">
                  <c:v>150127</c:v>
                </c:pt>
                <c:pt idx="80">
                  <c:v>153441</c:v>
                </c:pt>
                <c:pt idx="81">
                  <c:v>157622</c:v>
                </c:pt>
                <c:pt idx="82">
                  <c:v>161513</c:v>
                </c:pt>
                <c:pt idx="83">
                  <c:v>164342</c:v>
                </c:pt>
                <c:pt idx="84">
                  <c:v>167285</c:v>
                </c:pt>
                <c:pt idx="85">
                  <c:v>168245</c:v>
                </c:pt>
                <c:pt idx="86">
                  <c:v>169167</c:v>
                </c:pt>
                <c:pt idx="87">
                  <c:v>169965</c:v>
                </c:pt>
                <c:pt idx="88">
                  <c:v>171032</c:v>
                </c:pt>
                <c:pt idx="89">
                  <c:v>171872</c:v>
                </c:pt>
                <c:pt idx="90">
                  <c:v>173003</c:v>
                </c:pt>
                <c:pt idx="91">
                  <c:v>174066</c:v>
                </c:pt>
                <c:pt idx="92">
                  <c:v>175437</c:v>
                </c:pt>
                <c:pt idx="93">
                  <c:v>177027</c:v>
                </c:pt>
                <c:pt idx="94">
                  <c:v>178216</c:v>
                </c:pt>
                <c:pt idx="95">
                  <c:v>179349</c:v>
                </c:pt>
                <c:pt idx="96">
                  <c:v>180311</c:v>
                </c:pt>
                <c:pt idx="97">
                  <c:v>181264</c:v>
                </c:pt>
                <c:pt idx="98">
                  <c:v>182328</c:v>
                </c:pt>
                <c:pt idx="99">
                  <c:v>183285</c:v>
                </c:pt>
                <c:pt idx="100">
                  <c:v>184242</c:v>
                </c:pt>
                <c:pt idx="101">
                  <c:v>185217</c:v>
                </c:pt>
                <c:pt idx="102">
                  <c:v>186269</c:v>
                </c:pt>
                <c:pt idx="103">
                  <c:v>187285</c:v>
                </c:pt>
                <c:pt idx="104">
                  <c:v>188368</c:v>
                </c:pt>
                <c:pt idx="105">
                  <c:v>189418</c:v>
                </c:pt>
                <c:pt idx="106">
                  <c:v>190447</c:v>
                </c:pt>
                <c:pt idx="107">
                  <c:v>191420</c:v>
                </c:pt>
                <c:pt idx="108">
                  <c:v>192197</c:v>
                </c:pt>
                <c:pt idx="109">
                  <c:v>193217</c:v>
                </c:pt>
                <c:pt idx="110">
                  <c:v>194145</c:v>
                </c:pt>
                <c:pt idx="111">
                  <c:v>195020</c:v>
                </c:pt>
                <c:pt idx="112">
                  <c:v>195905</c:v>
                </c:pt>
                <c:pt idx="113">
                  <c:v>196785</c:v>
                </c:pt>
                <c:pt idx="114">
                  <c:v>197732</c:v>
                </c:pt>
                <c:pt idx="115">
                  <c:v>198930</c:v>
                </c:pt>
                <c:pt idx="116">
                  <c:v>200020</c:v>
                </c:pt>
                <c:pt idx="117">
                  <c:v>201140</c:v>
                </c:pt>
                <c:pt idx="118">
                  <c:v>202533</c:v>
                </c:pt>
                <c:pt idx="119">
                  <c:v>204023</c:v>
                </c:pt>
                <c:pt idx="120">
                  <c:v>204846</c:v>
                </c:pt>
                <c:pt idx="121">
                  <c:v>205907</c:v>
                </c:pt>
                <c:pt idx="122">
                  <c:v>207139</c:v>
                </c:pt>
                <c:pt idx="123">
                  <c:v>208043</c:v>
                </c:pt>
                <c:pt idx="124">
                  <c:v>209155</c:v>
                </c:pt>
                <c:pt idx="125">
                  <c:v>210285</c:v>
                </c:pt>
                <c:pt idx="126">
                  <c:v>211521</c:v>
                </c:pt>
                <c:pt idx="127">
                  <c:v>213071</c:v>
                </c:pt>
                <c:pt idx="128">
                  <c:v>214560</c:v>
                </c:pt>
                <c:pt idx="129">
                  <c:v>216259</c:v>
                </c:pt>
                <c:pt idx="130">
                  <c:v>218265</c:v>
                </c:pt>
                <c:pt idx="131">
                  <c:v>220216</c:v>
                </c:pt>
                <c:pt idx="132">
                  <c:v>221788</c:v>
                </c:pt>
                <c:pt idx="133">
                  <c:v>223609</c:v>
                </c:pt>
                <c:pt idx="134">
                  <c:v>225370</c:v>
                </c:pt>
                <c:pt idx="135">
                  <c:v>226808</c:v>
                </c:pt>
                <c:pt idx="136">
                  <c:v>228526</c:v>
                </c:pt>
                <c:pt idx="137">
                  <c:v>230136</c:v>
                </c:pt>
                <c:pt idx="138">
                  <c:v>231854</c:v>
                </c:pt>
                <c:pt idx="139">
                  <c:v>233717</c:v>
                </c:pt>
                <c:pt idx="140">
                  <c:v>235690</c:v>
                </c:pt>
                <c:pt idx="141">
                  <c:v>237802</c:v>
                </c:pt>
                <c:pt idx="142">
                  <c:v>240066</c:v>
                </c:pt>
                <c:pt idx="143">
                  <c:v>242104</c:v>
                </c:pt>
                <c:pt idx="144">
                  <c:v>243673</c:v>
                </c:pt>
                <c:pt idx="145">
                  <c:v>245700</c:v>
                </c:pt>
                <c:pt idx="146">
                  <c:v>247840</c:v>
                </c:pt>
                <c:pt idx="147">
                  <c:v>249751</c:v>
                </c:pt>
                <c:pt idx="148">
                  <c:v>252004</c:v>
                </c:pt>
                <c:pt idx="149">
                  <c:v>254122</c:v>
                </c:pt>
                <c:pt idx="150">
                  <c:v>256471</c:v>
                </c:pt>
                <c:pt idx="151">
                  <c:v>258905</c:v>
                </c:pt>
                <c:pt idx="152">
                  <c:v>261418</c:v>
                </c:pt>
                <c:pt idx="153">
                  <c:v>264122</c:v>
                </c:pt>
                <c:pt idx="154">
                  <c:v>266775</c:v>
                </c:pt>
                <c:pt idx="155">
                  <c:v>269352</c:v>
                </c:pt>
                <c:pt idx="156">
                  <c:v>271497</c:v>
                </c:pt>
                <c:pt idx="157">
                  <c:v>274366</c:v>
                </c:pt>
                <c:pt idx="158">
                  <c:v>277467</c:v>
                </c:pt>
                <c:pt idx="159">
                  <c:v>280113</c:v>
                </c:pt>
                <c:pt idx="160">
                  <c:v>283068</c:v>
                </c:pt>
                <c:pt idx="161">
                  <c:v>285846</c:v>
                </c:pt>
                <c:pt idx="162">
                  <c:v>289253</c:v>
                </c:pt>
                <c:pt idx="163">
                  <c:v>292260</c:v>
                </c:pt>
                <c:pt idx="164">
                  <c:v>296418</c:v>
                </c:pt>
                <c:pt idx="165">
                  <c:v>299351</c:v>
                </c:pt>
                <c:pt idx="166">
                  <c:v>302304</c:v>
                </c:pt>
                <c:pt idx="167">
                  <c:v>305662</c:v>
                </c:pt>
                <c:pt idx="168">
                  <c:v>307945</c:v>
                </c:pt>
                <c:pt idx="169">
                  <c:v>310781</c:v>
                </c:pt>
                <c:pt idx="170">
                  <c:v>313784</c:v>
                </c:pt>
                <c:pt idx="171">
                  <c:v>316078</c:v>
                </c:pt>
                <c:pt idx="172">
                  <c:v>318419</c:v>
                </c:pt>
                <c:pt idx="173">
                  <c:v>320660</c:v>
                </c:pt>
                <c:pt idx="174">
                  <c:v>322513</c:v>
                </c:pt>
                <c:pt idx="175">
                  <c:v>325132</c:v>
                </c:pt>
                <c:pt idx="176">
                  <c:v>326917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6D-4CD8-8CC9-59F4FEEEB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1856240"/>
        <c:axId val="1291855912"/>
      </c:lineChart>
      <c:catAx>
        <c:axId val="12918562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291855912"/>
        <c:crosses val="autoZero"/>
        <c:auto val="1"/>
        <c:lblAlgn val="ctr"/>
        <c:lblOffset val="100"/>
        <c:noMultiLvlLbl val="0"/>
      </c:catAx>
      <c:valAx>
        <c:axId val="12918559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29185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'Postcode time series(4)'!$D$1</c:f>
              <c:strCache>
                <c:ptCount val="1"/>
                <c:pt idx="0">
                  <c:v> cumulative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'Postcode time series(4)'!$D$2:$D$153</c:f>
              <c:numCache>
                <c:formatCode>_-* #,##0_-;\-* #,##0_-;_-* "-"??_-;_-@_-</c:formatCode>
                <c:ptCount val="1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16</c:v>
                </c:pt>
                <c:pt idx="12">
                  <c:v>25</c:v>
                </c:pt>
                <c:pt idx="13">
                  <c:v>35</c:v>
                </c:pt>
                <c:pt idx="14">
                  <c:v>42</c:v>
                </c:pt>
                <c:pt idx="15">
                  <c:v>46</c:v>
                </c:pt>
                <c:pt idx="16">
                  <c:v>54</c:v>
                </c:pt>
                <c:pt idx="17">
                  <c:v>57</c:v>
                </c:pt>
                <c:pt idx="18">
                  <c:v>59</c:v>
                </c:pt>
                <c:pt idx="19">
                  <c:v>61</c:v>
                </c:pt>
                <c:pt idx="20">
                  <c:v>70</c:v>
                </c:pt>
                <c:pt idx="21">
                  <c:v>75</c:v>
                </c:pt>
                <c:pt idx="22">
                  <c:v>81</c:v>
                </c:pt>
                <c:pt idx="23">
                  <c:v>90</c:v>
                </c:pt>
                <c:pt idx="24">
                  <c:v>104</c:v>
                </c:pt>
                <c:pt idx="25">
                  <c:v>118</c:v>
                </c:pt>
                <c:pt idx="26">
                  <c:v>134</c:v>
                </c:pt>
                <c:pt idx="27">
                  <c:v>153</c:v>
                </c:pt>
                <c:pt idx="28">
                  <c:v>185</c:v>
                </c:pt>
                <c:pt idx="29">
                  <c:v>191</c:v>
                </c:pt>
                <c:pt idx="30">
                  <c:v>204</c:v>
                </c:pt>
                <c:pt idx="31">
                  <c:v>226</c:v>
                </c:pt>
                <c:pt idx="32">
                  <c:v>231</c:v>
                </c:pt>
                <c:pt idx="33">
                  <c:v>239</c:v>
                </c:pt>
                <c:pt idx="34">
                  <c:v>244</c:v>
                </c:pt>
                <c:pt idx="35">
                  <c:v>248</c:v>
                </c:pt>
                <c:pt idx="36">
                  <c:v>253</c:v>
                </c:pt>
                <c:pt idx="37">
                  <c:v>266</c:v>
                </c:pt>
                <c:pt idx="38">
                  <c:v>278</c:v>
                </c:pt>
                <c:pt idx="39">
                  <c:v>294</c:v>
                </c:pt>
                <c:pt idx="40">
                  <c:v>319</c:v>
                </c:pt>
                <c:pt idx="41">
                  <c:v>331</c:v>
                </c:pt>
                <c:pt idx="42">
                  <c:v>341</c:v>
                </c:pt>
                <c:pt idx="43">
                  <c:v>370</c:v>
                </c:pt>
                <c:pt idx="44">
                  <c:v>378</c:v>
                </c:pt>
                <c:pt idx="45">
                  <c:v>385</c:v>
                </c:pt>
                <c:pt idx="46">
                  <c:v>397</c:v>
                </c:pt>
                <c:pt idx="47">
                  <c:v>405</c:v>
                </c:pt>
                <c:pt idx="48">
                  <c:v>408</c:v>
                </c:pt>
                <c:pt idx="49">
                  <c:v>416</c:v>
                </c:pt>
                <c:pt idx="50">
                  <c:v>433</c:v>
                </c:pt>
                <c:pt idx="51">
                  <c:v>446</c:v>
                </c:pt>
                <c:pt idx="52">
                  <c:v>457</c:v>
                </c:pt>
                <c:pt idx="53">
                  <c:v>469</c:v>
                </c:pt>
                <c:pt idx="54">
                  <c:v>483</c:v>
                </c:pt>
                <c:pt idx="55">
                  <c:v>497</c:v>
                </c:pt>
                <c:pt idx="56">
                  <c:v>516</c:v>
                </c:pt>
                <c:pt idx="57">
                  <c:v>525</c:v>
                </c:pt>
                <c:pt idx="58">
                  <c:v>542</c:v>
                </c:pt>
                <c:pt idx="59">
                  <c:v>549</c:v>
                </c:pt>
                <c:pt idx="60">
                  <c:v>554</c:v>
                </c:pt>
                <c:pt idx="61">
                  <c:v>565</c:v>
                </c:pt>
                <c:pt idx="62">
                  <c:v>576</c:v>
                </c:pt>
                <c:pt idx="63">
                  <c:v>589</c:v>
                </c:pt>
                <c:pt idx="64">
                  <c:v>597</c:v>
                </c:pt>
                <c:pt idx="65">
                  <c:v>608</c:v>
                </c:pt>
                <c:pt idx="66">
                  <c:v>622</c:v>
                </c:pt>
                <c:pt idx="67">
                  <c:v>634</c:v>
                </c:pt>
                <c:pt idx="68">
                  <c:v>649</c:v>
                </c:pt>
                <c:pt idx="69">
                  <c:v>653</c:v>
                </c:pt>
                <c:pt idx="70">
                  <c:v>655</c:v>
                </c:pt>
                <c:pt idx="71">
                  <c:v>664</c:v>
                </c:pt>
                <c:pt idx="72">
                  <c:v>672</c:v>
                </c:pt>
                <c:pt idx="73">
                  <c:v>677</c:v>
                </c:pt>
                <c:pt idx="74">
                  <c:v>681</c:v>
                </c:pt>
                <c:pt idx="75">
                  <c:v>686</c:v>
                </c:pt>
                <c:pt idx="76">
                  <c:v>699</c:v>
                </c:pt>
                <c:pt idx="77">
                  <c:v>707</c:v>
                </c:pt>
                <c:pt idx="78">
                  <c:v>709</c:v>
                </c:pt>
                <c:pt idx="79">
                  <c:v>715</c:v>
                </c:pt>
                <c:pt idx="80">
                  <c:v>717</c:v>
                </c:pt>
                <c:pt idx="81">
                  <c:v>721</c:v>
                </c:pt>
                <c:pt idx="82">
                  <c:v>729</c:v>
                </c:pt>
                <c:pt idx="83">
                  <c:v>735</c:v>
                </c:pt>
                <c:pt idx="84">
                  <c:v>741</c:v>
                </c:pt>
                <c:pt idx="85">
                  <c:v>749</c:v>
                </c:pt>
                <c:pt idx="86">
                  <c:v>754</c:v>
                </c:pt>
                <c:pt idx="87">
                  <c:v>760</c:v>
                </c:pt>
                <c:pt idx="88">
                  <c:v>765</c:v>
                </c:pt>
                <c:pt idx="89">
                  <c:v>772</c:v>
                </c:pt>
                <c:pt idx="90">
                  <c:v>781</c:v>
                </c:pt>
                <c:pt idx="91">
                  <c:v>784</c:v>
                </c:pt>
                <c:pt idx="92">
                  <c:v>787</c:v>
                </c:pt>
                <c:pt idx="93">
                  <c:v>807</c:v>
                </c:pt>
                <c:pt idx="94">
                  <c:v>822</c:v>
                </c:pt>
                <c:pt idx="95">
                  <c:v>826</c:v>
                </c:pt>
                <c:pt idx="96">
                  <c:v>838</c:v>
                </c:pt>
                <c:pt idx="97">
                  <c:v>842</c:v>
                </c:pt>
                <c:pt idx="98">
                  <c:v>847</c:v>
                </c:pt>
                <c:pt idx="99">
                  <c:v>861</c:v>
                </c:pt>
                <c:pt idx="100">
                  <c:v>871</c:v>
                </c:pt>
                <c:pt idx="101">
                  <c:v>877</c:v>
                </c:pt>
                <c:pt idx="102">
                  <c:v>892</c:v>
                </c:pt>
                <c:pt idx="103">
                  <c:v>906</c:v>
                </c:pt>
                <c:pt idx="104">
                  <c:v>920</c:v>
                </c:pt>
                <c:pt idx="105">
                  <c:v>931</c:v>
                </c:pt>
                <c:pt idx="106">
                  <c:v>939</c:v>
                </c:pt>
                <c:pt idx="107">
                  <c:v>955</c:v>
                </c:pt>
                <c:pt idx="108">
                  <c:v>972</c:v>
                </c:pt>
                <c:pt idx="109">
                  <c:v>983</c:v>
                </c:pt>
                <c:pt idx="110">
                  <c:v>997</c:v>
                </c:pt>
                <c:pt idx="111">
                  <c:v>1014</c:v>
                </c:pt>
                <c:pt idx="112">
                  <c:v>1028</c:v>
                </c:pt>
                <c:pt idx="113">
                  <c:v>1045</c:v>
                </c:pt>
                <c:pt idx="114">
                  <c:v>1061</c:v>
                </c:pt>
                <c:pt idx="115">
                  <c:v>1087</c:v>
                </c:pt>
                <c:pt idx="116">
                  <c:v>1117</c:v>
                </c:pt>
                <c:pt idx="117">
                  <c:v>1135</c:v>
                </c:pt>
                <c:pt idx="118">
                  <c:v>1149</c:v>
                </c:pt>
                <c:pt idx="119">
                  <c:v>1161</c:v>
                </c:pt>
                <c:pt idx="120">
                  <c:v>1179</c:v>
                </c:pt>
                <c:pt idx="121">
                  <c:v>1206</c:v>
                </c:pt>
                <c:pt idx="122">
                  <c:v>1222</c:v>
                </c:pt>
                <c:pt idx="123">
                  <c:v>1237</c:v>
                </c:pt>
                <c:pt idx="124">
                  <c:v>1244</c:v>
                </c:pt>
                <c:pt idx="125">
                  <c:v>1252</c:v>
                </c:pt>
                <c:pt idx="126">
                  <c:v>1267</c:v>
                </c:pt>
                <c:pt idx="127">
                  <c:v>1277</c:v>
                </c:pt>
                <c:pt idx="128">
                  <c:v>1304</c:v>
                </c:pt>
                <c:pt idx="129">
                  <c:v>1324</c:v>
                </c:pt>
                <c:pt idx="130">
                  <c:v>1342</c:v>
                </c:pt>
                <c:pt idx="131">
                  <c:v>1358</c:v>
                </c:pt>
                <c:pt idx="132">
                  <c:v>1373</c:v>
                </c:pt>
                <c:pt idx="133">
                  <c:v>1393</c:v>
                </c:pt>
                <c:pt idx="134">
                  <c:v>1416</c:v>
                </c:pt>
                <c:pt idx="135">
                  <c:v>1427</c:v>
                </c:pt>
                <c:pt idx="136">
                  <c:v>1450</c:v>
                </c:pt>
                <c:pt idx="137">
                  <c:v>1471</c:v>
                </c:pt>
                <c:pt idx="138">
                  <c:v>1492</c:v>
                </c:pt>
                <c:pt idx="139">
                  <c:v>1532</c:v>
                </c:pt>
                <c:pt idx="140">
                  <c:v>1561</c:v>
                </c:pt>
                <c:pt idx="141">
                  <c:v>1587</c:v>
                </c:pt>
                <c:pt idx="142">
                  <c:v>1617</c:v>
                </c:pt>
                <c:pt idx="143">
                  <c:v>1637</c:v>
                </c:pt>
                <c:pt idx="144">
                  <c:v>1661</c:v>
                </c:pt>
                <c:pt idx="145">
                  <c:v>1683</c:v>
                </c:pt>
                <c:pt idx="146">
                  <c:v>1717</c:v>
                </c:pt>
                <c:pt idx="147">
                  <c:v>1749</c:v>
                </c:pt>
                <c:pt idx="148">
                  <c:v>1771</c:v>
                </c:pt>
                <c:pt idx="149">
                  <c:v>1791</c:v>
                </c:pt>
                <c:pt idx="150">
                  <c:v>1807</c:v>
                </c:pt>
                <c:pt idx="151">
                  <c:v>1815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9E-45B1-A0F4-BF79FB1BA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1856240"/>
        <c:axId val="1291855912"/>
      </c:lineChart>
      <c:catAx>
        <c:axId val="12918562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291855912"/>
        <c:crosses val="autoZero"/>
        <c:auto val="1"/>
        <c:lblAlgn val="ctr"/>
        <c:lblOffset val="100"/>
        <c:noMultiLvlLbl val="0"/>
      </c:catAx>
      <c:valAx>
        <c:axId val="12918559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29185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Benchmark Costs - c/kWh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Benchmarks!$F$34</c:f>
              <c:strCache>
                <c:ptCount val="1"/>
                <c:pt idx="0">
                  <c:v>c/kWh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Benchmarks!$E$35:$E$40</c:f>
              <c:strCache>
                <c:ptCount val="6"/>
                <c:pt idx="0">
                  <c:v>Wholesale Energy</c:v>
                </c:pt>
                <c:pt idx="1">
                  <c:v>Network costs</c:v>
                </c:pt>
                <c:pt idx="2">
                  <c:v>Energy + Retail costs</c:v>
                </c:pt>
                <c:pt idx="3">
                  <c:v>Business Electricity</c:v>
                </c:pt>
                <c:pt idx="4">
                  <c:v>Residential Electricity</c:v>
                </c:pt>
                <c:pt idx="5">
                  <c:v>Backup Generation (diesel at $1.50/litre)</c:v>
                </c:pt>
              </c:strCache>
            </c:strRef>
          </c:cat>
          <c:val>
            <c:numRef>
              <c:f>Benchmarks!$F$35:$F$40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14.4</c:v>
                </c:pt>
                <c:pt idx="2">
                  <c:v>15.3</c:v>
                </c:pt>
                <c:pt idx="3">
                  <c:v>26.6</c:v>
                </c:pt>
                <c:pt idx="4">
                  <c:v>33.5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D-43DA-9395-75BBB11150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6522760"/>
        <c:axId val="846525712"/>
      </c:barChart>
      <c:catAx>
        <c:axId val="84652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525712"/>
        <c:crosses val="autoZero"/>
        <c:auto val="1"/>
        <c:lblAlgn val="ctr"/>
        <c:lblOffset val="100"/>
        <c:noMultiLvlLbl val="0"/>
      </c:catAx>
      <c:valAx>
        <c:axId val="84652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52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0.67767</cdr:x>
      <cdr:y>0.09528</cdr:y>
    </cdr:from>
    <cdr:to>
      <cdr:x>0.93397</cdr:x>
      <cdr:y>0.35083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6C9409-9179-475C-8EDD-171550BB214B}"/>
            </a:ext>
          </a:extLst>
        </cdr:cNvPr>
        <cdr:cNvSpPr txBox="1"/>
      </cdr:nvSpPr>
      <cdr:spPr>
        <a:xfrm xmlns:a="http://schemas.openxmlformats.org/drawingml/2006/main">
          <a:off x="7429499" y="544513"/>
          <a:ext cx="2809875" cy="146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800" b="1" dirty="0">
              <a:solidFill>
                <a:schemeClr val="accent1"/>
              </a:solidFill>
            </a:rPr>
            <a:t>327,000 installations smaller than 100kW</a:t>
          </a:r>
        </a:p>
        <a:p xmlns:a="http://schemas.openxmlformats.org/drawingml/2006/main">
          <a:r>
            <a:rPr lang="en-AU" sz="1800" b="1" dirty="0">
              <a:solidFill>
                <a:schemeClr val="accent1"/>
              </a:solidFill>
            </a:rPr>
            <a:t>~ 43% homes </a:t>
          </a:r>
        </a:p>
        <a:p xmlns:a="http://schemas.openxmlformats.org/drawingml/2006/main">
          <a:r>
            <a:rPr lang="en-AU" sz="1800" b="1" dirty="0">
              <a:solidFill>
                <a:schemeClr val="accent1"/>
              </a:solidFill>
            </a:rPr>
            <a:t>(+ some businesses)</a:t>
          </a:r>
          <a:endParaRPr lang="en-US" sz="18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0.93397</cdr:x>
      <cdr:y>0.11889</cdr:y>
    </cdr:from>
    <cdr:to>
      <cdr:x>0.97828</cdr:x>
      <cdr:y>0.11889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9A4C372E-CF57-46CE-B702-BB4D859C3440}"/>
            </a:ext>
          </a:extLst>
        </cdr:cNvPr>
        <cdr:cNvCxnSpPr/>
      </cdr:nvCxnSpPr>
      <cdr:spPr>
        <a:xfrm xmlns:a="http://schemas.openxmlformats.org/drawingml/2006/main">
          <a:off x="10239374" y="679450"/>
          <a:ext cx="485775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0.79314</cdr:x>
      <cdr:y>0.44665</cdr:y>
    </cdr:from>
    <cdr:to>
      <cdr:x>0.97225</cdr:x>
      <cdr:y>0.72317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1B1B0A-3E63-46B1-9272-2A7F6A856E8B}"/>
            </a:ext>
          </a:extLst>
        </cdr:cNvPr>
        <cdr:cNvSpPr txBox="1"/>
      </cdr:nvSpPr>
      <cdr:spPr>
        <a:xfrm xmlns:a="http://schemas.openxmlformats.org/drawingml/2006/main">
          <a:off x="7486651" y="2359024"/>
          <a:ext cx="1690688" cy="146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800" b="1" dirty="0">
              <a:solidFill>
                <a:srgbClr val="C00000"/>
              </a:solidFill>
            </a:rPr>
            <a:t>10.48 MW</a:t>
          </a:r>
          <a:endParaRPr lang="en-US" sz="18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0.92079</cdr:x>
      <cdr:y>0.48808</cdr:y>
    </cdr:from>
    <cdr:to>
      <cdr:x>0.97225</cdr:x>
      <cdr:y>0.48808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6F72D0F9-3338-46D9-8F98-FC6DF5141B37}"/>
            </a:ext>
          </a:extLst>
        </cdr:cNvPr>
        <cdr:cNvCxnSpPr/>
      </cdr:nvCxnSpPr>
      <cdr:spPr>
        <a:xfrm xmlns:a="http://schemas.openxmlformats.org/drawingml/2006/main">
          <a:off x="8691564" y="2577851"/>
          <a:ext cx="485775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41D2-B978-4D29-81C3-4AF909F6E14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E2B3-A61D-40EF-9D73-68B6BF3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Reflect on feedback from what energy system will look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CE2B3-A61D-40EF-9D73-68B6BF3E87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Put notes here – insights from participants</a:t>
            </a:r>
          </a:p>
          <a:p>
            <a:r>
              <a:rPr lang="en-AU" dirty="0"/>
              <a:t>What does it really mean? – exploring the polarities of centralised and decentralised</a:t>
            </a:r>
          </a:p>
          <a:p>
            <a:r>
              <a:rPr lang="en-AU" dirty="0"/>
              <a:t>Big government, big market, ??big community</a:t>
            </a:r>
          </a:p>
          <a:p>
            <a:r>
              <a:rPr lang="en-AU" dirty="0"/>
              <a:t>How much will be cookie cutter? How much unique?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CE2B3-A61D-40EF-9D73-68B6BF3E87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Climate change forces us to accelerate., to a tipping point of sorts</a:t>
            </a:r>
          </a:p>
          <a:p>
            <a:endParaRPr lang="en-AU" dirty="0"/>
          </a:p>
          <a:p>
            <a:r>
              <a:rPr lang="en-AU" dirty="0"/>
              <a:t>All over the internet we find images of destructive change, winners and losers, revolution</a:t>
            </a:r>
          </a:p>
          <a:p>
            <a:endParaRPr lang="en-AU" dirty="0"/>
          </a:p>
          <a:p>
            <a:r>
              <a:rPr lang="en-AU" dirty="0"/>
              <a:t>Climate change imperative. Transition needs to be rapid</a:t>
            </a:r>
          </a:p>
          <a:p>
            <a:r>
              <a:rPr lang="en-AU" dirty="0"/>
              <a:t>Innovation/transition perspective. Transformative change involves creative destruction (Schumpeter)</a:t>
            </a:r>
          </a:p>
          <a:p>
            <a:r>
              <a:rPr lang="en-AU" dirty="0"/>
              <a:t>Energy is a society-wide system, fundamental to societal structure</a:t>
            </a:r>
          </a:p>
          <a:p>
            <a:pPr algn="ctr"/>
            <a:endParaRPr lang="en-AU" dirty="0"/>
          </a:p>
          <a:p>
            <a:pPr algn="ctr"/>
            <a:r>
              <a:rPr lang="en-AU" i="1" dirty="0"/>
              <a:t>We are facing a revolution with an unknown outcome</a:t>
            </a:r>
            <a:endParaRPr lang="en-US" i="1" dirty="0"/>
          </a:p>
          <a:p>
            <a:endParaRPr lang="en-AU" dirty="0"/>
          </a:p>
          <a:p>
            <a:r>
              <a:rPr lang="en-AU" dirty="0"/>
              <a:t>Paradigmatic shifts</a:t>
            </a:r>
          </a:p>
          <a:p>
            <a:pPr lvl="1"/>
            <a:r>
              <a:rPr lang="en-AU" dirty="0"/>
              <a:t>Those steeped in the paradigm struggle to move out of it</a:t>
            </a:r>
          </a:p>
          <a:p>
            <a:pPr lvl="1"/>
            <a:r>
              <a:rPr lang="en-AU" dirty="0"/>
              <a:t>New paradigm often emerges in multiple places at the same time</a:t>
            </a:r>
          </a:p>
          <a:p>
            <a:r>
              <a:rPr lang="en-AU" dirty="0"/>
              <a:t>Socio-technical transitions</a:t>
            </a:r>
          </a:p>
          <a:p>
            <a:pPr lvl="1"/>
            <a:r>
              <a:rPr lang="en-AU" dirty="0"/>
              <a:t>Niches need to flourish, the regime falls apart and re-creates itself</a:t>
            </a:r>
          </a:p>
          <a:p>
            <a:pPr lvl="1"/>
            <a:r>
              <a:rPr lang="en-AU" dirty="0"/>
              <a:t>Path dependence of systems</a:t>
            </a:r>
          </a:p>
          <a:p>
            <a:r>
              <a:rPr lang="en-AU" dirty="0"/>
              <a:t>Complex systems evolve, adapt, self-organise, have redundancy, can shift to a new stable state.</a:t>
            </a:r>
            <a:endParaRPr lang="en-US" dirty="0"/>
          </a:p>
          <a:p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nnovation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Framework (* chosen as the main conceptual foundation *)</a:t>
            </a:r>
          </a:p>
          <a:p>
            <a:pPr lvl="1"/>
            <a:r>
              <a:rPr lang="en-AU" dirty="0"/>
              <a:t>An opportunity to create value needs to be designed…</a:t>
            </a:r>
          </a:p>
          <a:p>
            <a:pPr lvl="1"/>
            <a:r>
              <a:rPr lang="en-AU" dirty="0"/>
              <a:t>By a team with diverse skills and perspectives…</a:t>
            </a:r>
          </a:p>
          <a:p>
            <a:pPr lvl="1"/>
            <a:r>
              <a:rPr lang="en-AU" dirty="0"/>
              <a:t>With a business model / resources / authority / social support / legitimacy</a:t>
            </a:r>
            <a:endParaRPr lang="en-US" dirty="0"/>
          </a:p>
          <a:p>
            <a:r>
              <a:rPr lang="en-AU" dirty="0"/>
              <a:t>D</a:t>
            </a:r>
            <a:r>
              <a:rPr lang="en-US" dirty="0" err="1"/>
              <a:t>esign</a:t>
            </a:r>
            <a:r>
              <a:rPr lang="en-US" dirty="0"/>
              <a:t> for transition can be a catalyst for change</a:t>
            </a:r>
          </a:p>
          <a:p>
            <a:r>
              <a:rPr lang="en-AU" dirty="0"/>
              <a:t>In</a:t>
            </a:r>
            <a:r>
              <a:rPr lang="en-US" dirty="0" err="1"/>
              <a:t>terventions</a:t>
            </a:r>
            <a:r>
              <a:rPr lang="en-US" dirty="0"/>
              <a:t>, designing for…</a:t>
            </a:r>
          </a:p>
          <a:p>
            <a:pPr lvl="1"/>
            <a:r>
              <a:rPr lang="en-AU" dirty="0"/>
              <a:t>Government, Market and Community to unlock public, private and collective value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2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Rooftop Solar only 15% across the whole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CE2B3-A61D-40EF-9D73-68B6BF3E87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4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Talk about value in diversity</a:t>
            </a:r>
          </a:p>
          <a:p>
            <a:r>
              <a:rPr lang="en-AU" dirty="0" err="1"/>
              <a:t>Ie</a:t>
            </a:r>
            <a:r>
              <a:rPr lang="en-AU" dirty="0"/>
              <a:t>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CE2B3-A61D-40EF-9D73-68B6BF3E87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CE2B3-A61D-40EF-9D73-68B6BF3E87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5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9623-D107-4697-AE43-0B6A13749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0C346-B0E8-4E54-A28B-76A93CAEE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A5781-B923-4A39-8741-55B83C95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C6497-40FE-4475-8300-6DED6563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EE31-5E6B-4D41-9930-00F510A4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C810-1CB0-4409-9F49-D0944389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7DDD0-3B9B-4243-BCFE-77435068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BD2B-030B-4388-83BC-932A1B8A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3E14C-4B94-490D-A5B1-B47A0ABE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B0A9-A659-4606-A907-AEC2716C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5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1B23C-A1F2-4EEE-B032-E7FAB2890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4B22A-5F5E-4DAE-B637-E1176F924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A5949-72F8-438D-99DA-7100D9EE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D69AD-91BF-4F1D-BDA4-FC6180FC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C9C22-08BF-4B55-8D6D-82E8CD94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7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537507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506B9-5923-46B3-AC7D-3FFC2C25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F702E-42C5-4AAF-9E4D-FE2C768C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64" y="1306342"/>
            <a:ext cx="11004479" cy="992384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3C5B8-5C65-4A79-BCAE-4CA896DA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A32-C0E3-4FDB-B8B0-DA46B61DD1D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163424-3D95-464D-82C5-A47B53D81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3761" y="2645348"/>
            <a:ext cx="11004478" cy="3429215"/>
          </a:xfrm>
        </p:spPr>
        <p:txBody>
          <a:bodyPr numCol="1" spcCol="540000">
            <a:noAutofit/>
          </a:bodyPr>
          <a:lstStyle>
            <a:lvl1pPr>
              <a:lnSpc>
                <a:spcPts val="1633"/>
              </a:lnSpc>
              <a:spcAft>
                <a:spcPts val="544"/>
              </a:spcAft>
              <a:defRPr sz="1270">
                <a:solidFill>
                  <a:schemeClr val="tx1"/>
                </a:solidFill>
              </a:defRPr>
            </a:lvl1pPr>
            <a:lvl2pPr marL="203054" indent="-203054">
              <a:buFont typeface="Arial" panose="020B0604020202020204" pitchFamily="34" charset="0"/>
              <a:buChar char="•"/>
              <a:defRPr sz="1270" b="0"/>
            </a:lvl2pPr>
            <a:lvl3pPr marL="406107" indent="-203054">
              <a:buFont typeface="Calibri" panose="020F0502020204030204" pitchFamily="34" charset="0"/>
              <a:buChar char="–"/>
              <a:defRPr/>
            </a:lvl3pPr>
            <a:lvl4pPr marL="607721" indent="-201613">
              <a:defRPr/>
            </a:lvl4pPr>
            <a:lvl5pPr marL="820856" indent="-22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3FFF2B-5B1D-4EC9-AAE0-7B88C5D136B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3764" y="2298727"/>
            <a:ext cx="11004479" cy="346614"/>
          </a:xfrm>
        </p:spPr>
        <p:txBody>
          <a:bodyPr numCol="1"/>
          <a:lstStyle>
            <a:lvl1pPr>
              <a:defRPr sz="1452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9" name="Footer Placeholder 26">
            <a:extLst>
              <a:ext uri="{FF2B5EF4-FFF2-40B4-BE49-F238E27FC236}">
                <a16:creationId xmlns:a16="http://schemas.microsoft.com/office/drawing/2014/main" id="{D192836F-33D9-406C-AC3F-C54FEB73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61" y="6420869"/>
            <a:ext cx="7559640" cy="2612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MyTown Microgrid |  Regional and Remote Communities Reliability Fund - Microgrids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51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330DE-5989-4ABA-BFA1-31EFC423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BBE4-5A67-42BA-8A79-4DBD4968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B321A-E04E-4D24-B1BC-D621DE76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C0160-DF10-493A-8648-B2D47FFA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E229-B290-43CF-B560-55BFCA2A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0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D63A-6D1B-43BA-90DD-27FA54FD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48A0B-D3FC-4C63-9C1E-56288830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429D7-30BB-4DF4-9865-861C1C17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FA901-69F9-4815-B535-166D6F4D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E1366-A678-4306-BA8B-8AE3C9C6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D8DE-75FC-4CF2-9C99-F9386497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315B-2EBA-4C16-AD67-A83955D59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D6BD2-D9C4-43BA-9062-C6386F2AF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AE45B-7604-4943-A3DC-5814BFF6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80A30-EF36-4C96-96D4-323F8DAF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AF63C-C59D-4408-94A5-17BE0D1B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B883-1205-4BC2-8D5D-9339CA7F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BFFE6-8705-44CA-BEDF-E74D2AFF7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B1102-4089-4044-8F14-DDA53D9F7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0AEF6-7854-4801-904A-D80585C96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6DDC2-B040-4F0B-8F8B-1949BE62E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789F6-173C-4731-A8A4-05A7C363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91D15-643B-42DC-A304-04A19D69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75F90-DCFB-41E9-A9E7-A6939DFD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8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A050-6A63-40DA-AAEB-3FDC9F96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F8191-85B5-4D8E-A674-539954DA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AFCC2-8633-46A6-9824-D324D352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03BCF-FECA-4F0D-B2B1-C2A616F3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3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BDCC2-5869-464B-AD75-B9A099F1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50A28-36B2-4046-A743-26CB0286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7B084-23DF-4B7B-8108-38DF41E0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B25F-83E1-4209-8678-FC82EF74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5B996-CDED-4C91-B333-C8EBAC54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DA911-2919-470E-A638-86CC1AC84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F1C6A-4C29-43CB-84D1-15936482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F1413-4C86-4C94-9634-CC8B05E4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A9093-4561-490C-B1A8-44FFD5DC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5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3B18A-C1CB-4D52-A053-7250290E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A1D01-1539-47B2-A75A-73BAE4D6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859F-C5F1-4867-B438-A5734621B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33BED-EE27-4599-BFF5-DF16B37E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715EC-BAB0-4CBC-8611-D41C372A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CC187-34AA-4FAE-ACE1-0029FCD7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0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B9857-B5F9-4BA8-A8D7-57A671EB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C311D-33FA-4389-BC53-F704AB7A5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3DE17-2D1A-4E7E-ACE1-35C257544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F7B9-D148-4304-977C-7DD579CD0F1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78C27-C43C-4CE1-8931-CE87B80FE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EBFD-16D1-4881-9604-FCCD81F87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1E2A0-C238-4974-804B-3FED97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mdashboard.com.a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nem.org.au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66C1-CD79-42D5-9E12-986E711BA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1260E-D249-413C-8C85-39C0513401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2E974E-9233-45C5-9B99-AD7B1BC93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75" y="261938"/>
            <a:ext cx="12992100" cy="6496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E20DD-2E3B-44BC-ABDB-8382F93B4E16}"/>
              </a:ext>
            </a:extLst>
          </p:cNvPr>
          <p:cNvSpPr txBox="1"/>
          <p:nvPr/>
        </p:nvSpPr>
        <p:spPr>
          <a:xfrm rot="20367416">
            <a:off x="1454987" y="1883357"/>
            <a:ext cx="7641878" cy="584775"/>
          </a:xfrm>
          <a:prstGeom prst="rect">
            <a:avLst/>
          </a:prstGeom>
          <a:solidFill>
            <a:srgbClr val="7030A0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How will your neighbourhood share energy?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659AE-CF0F-482D-BF5E-38145BAA3734}"/>
              </a:ext>
            </a:extLst>
          </p:cNvPr>
          <p:cNvSpPr txBox="1"/>
          <p:nvPr/>
        </p:nvSpPr>
        <p:spPr>
          <a:xfrm>
            <a:off x="3696877" y="5820177"/>
            <a:ext cx="4798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2">
                    <a:lumMod val="25000"/>
                  </a:schemeClr>
                </a:solidFill>
              </a:rPr>
              <a:t>Heather Smith    </a:t>
            </a: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6 November 2021</a:t>
            </a:r>
            <a:endParaRPr lang="en-AU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AU" sz="2400" dirty="0">
                <a:solidFill>
                  <a:schemeClr val="bg2">
                    <a:lumMod val="25000"/>
                  </a:schemeClr>
                </a:solidFill>
              </a:rPr>
              <a:t>Coalition for Community Energy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7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F675-29D8-4A1E-9E8A-D67362AC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605D1-43B0-4BEC-A007-E4E03BF40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367DB-9DE9-489C-A365-DD29174A1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343286"/>
            <a:ext cx="11612880" cy="6171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27FF3-67C0-401C-B1D1-C1469D85B566}"/>
              </a:ext>
            </a:extLst>
          </p:cNvPr>
          <p:cNvSpPr txBox="1"/>
          <p:nvPr/>
        </p:nvSpPr>
        <p:spPr>
          <a:xfrm>
            <a:off x="4469130" y="1257300"/>
            <a:ext cx="880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6.3% solar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B202F-D56C-419B-B950-39DF44AE187B}"/>
              </a:ext>
            </a:extLst>
          </p:cNvPr>
          <p:cNvSpPr txBox="1"/>
          <p:nvPr/>
        </p:nvSpPr>
        <p:spPr>
          <a:xfrm>
            <a:off x="6911342" y="763369"/>
            <a:ext cx="880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23% solar</a:t>
            </a:r>
            <a:endParaRPr lang="en-US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C323C9-B353-44DD-95F8-5B58A3898666}"/>
              </a:ext>
            </a:extLst>
          </p:cNvPr>
          <p:cNvCxnSpPr/>
          <p:nvPr/>
        </p:nvCxnSpPr>
        <p:spPr>
          <a:xfrm>
            <a:off x="7406640" y="1580465"/>
            <a:ext cx="0" cy="323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2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2D5C-EDE9-49B8-B11D-D9A7145E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465"/>
          </a:xfrm>
        </p:spPr>
        <p:txBody>
          <a:bodyPr/>
          <a:lstStyle/>
          <a:p>
            <a:r>
              <a:rPr lang="en-AU" b="1" dirty="0"/>
              <a:t>What could self-reliance look like?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79676-6C59-4C2C-B2F4-1E306D6CC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A3D10-4C4C-4AED-BD95-DA7F7D441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176"/>
          <a:stretch/>
        </p:blipFill>
        <p:spPr>
          <a:xfrm>
            <a:off x="176648" y="1291590"/>
            <a:ext cx="11838703" cy="5383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E4B1B8-2CE9-4E2A-960D-037926C116D4}"/>
              </a:ext>
            </a:extLst>
          </p:cNvPr>
          <p:cNvSpPr/>
          <p:nvPr/>
        </p:nvSpPr>
        <p:spPr>
          <a:xfrm>
            <a:off x="5600700" y="3394710"/>
            <a:ext cx="3246120" cy="2091690"/>
          </a:xfrm>
          <a:prstGeom prst="rect">
            <a:avLst/>
          </a:prstGeom>
          <a:solidFill>
            <a:schemeClr val="accent4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/>
              <a:t>More Solar</a:t>
            </a:r>
            <a:endParaRPr lang="en-US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153262-FAB0-4A62-8696-34A0F168ED90}"/>
              </a:ext>
            </a:extLst>
          </p:cNvPr>
          <p:cNvSpPr/>
          <p:nvPr/>
        </p:nvSpPr>
        <p:spPr>
          <a:xfrm>
            <a:off x="2125980" y="4906644"/>
            <a:ext cx="3474720" cy="476885"/>
          </a:xfrm>
          <a:prstGeom prst="rect">
            <a:avLst/>
          </a:prstGeom>
          <a:solidFill>
            <a:srgbClr val="92D05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/>
              <a:t>Diverse Generation</a:t>
            </a:r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873595-641C-459A-B29B-E5EB56A568CB}"/>
              </a:ext>
            </a:extLst>
          </p:cNvPr>
          <p:cNvSpPr/>
          <p:nvPr/>
        </p:nvSpPr>
        <p:spPr>
          <a:xfrm>
            <a:off x="8846820" y="4906644"/>
            <a:ext cx="2598420" cy="480696"/>
          </a:xfrm>
          <a:prstGeom prst="rect">
            <a:avLst/>
          </a:prstGeom>
          <a:solidFill>
            <a:srgbClr val="92D05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err="1"/>
              <a:t>Eg</a:t>
            </a:r>
            <a:r>
              <a:rPr lang="en-AU" sz="2800" b="1" dirty="0"/>
              <a:t> Wind</a:t>
            </a:r>
            <a:endParaRPr lang="en-US" sz="28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862D22-32DE-4E9A-8412-A0990CD5B6D6}"/>
              </a:ext>
            </a:extLst>
          </p:cNvPr>
          <p:cNvSpPr/>
          <p:nvPr/>
        </p:nvSpPr>
        <p:spPr>
          <a:xfrm>
            <a:off x="2091690" y="5440680"/>
            <a:ext cx="9372600" cy="331470"/>
          </a:xfrm>
          <a:prstGeom prst="roundRect">
            <a:avLst/>
          </a:pr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Energy Efficiency</a:t>
            </a:r>
            <a:endParaRPr lang="en-US" sz="24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7B7AD8-5B98-4B57-A977-DE65BA1491C3}"/>
              </a:ext>
            </a:extLst>
          </p:cNvPr>
          <p:cNvSpPr/>
          <p:nvPr/>
        </p:nvSpPr>
        <p:spPr>
          <a:xfrm>
            <a:off x="5034224" y="1291590"/>
            <a:ext cx="4160018" cy="933450"/>
          </a:xfrm>
          <a:prstGeom prst="roundRect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Prepare for new loads..</a:t>
            </a:r>
          </a:p>
          <a:p>
            <a:pPr algn="ctr"/>
            <a:r>
              <a:rPr lang="en-AU" dirty="0"/>
              <a:t>Electric Vehicles</a:t>
            </a:r>
          </a:p>
          <a:p>
            <a:pPr algn="ctr"/>
            <a:r>
              <a:rPr lang="en-AU" dirty="0"/>
              <a:t>Getting off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2D5C-EDE9-49B8-B11D-D9A7145E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465"/>
          </a:xfrm>
        </p:spPr>
        <p:txBody>
          <a:bodyPr/>
          <a:lstStyle/>
          <a:p>
            <a:r>
              <a:rPr lang="en-AU" b="1" dirty="0"/>
              <a:t>What could sharing look like?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79676-6C59-4C2C-B2F4-1E306D6CC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A3D10-4C4C-4AED-BD95-DA7F7D441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76"/>
          <a:stretch/>
        </p:blipFill>
        <p:spPr>
          <a:xfrm>
            <a:off x="176648" y="1291590"/>
            <a:ext cx="11838703" cy="53831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AF39B33-173B-432E-B174-8F1254CAFD28}"/>
              </a:ext>
            </a:extLst>
          </p:cNvPr>
          <p:cNvSpPr/>
          <p:nvPr/>
        </p:nvSpPr>
        <p:spPr>
          <a:xfrm>
            <a:off x="1713806" y="1848326"/>
            <a:ext cx="1738054" cy="2552223"/>
          </a:xfrm>
          <a:prstGeom prst="ellips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/>
              <a:t>Shift Loads </a:t>
            </a:r>
            <a:r>
              <a:rPr lang="en-AU" sz="2800" b="1" dirty="0" err="1"/>
              <a:t>eg</a:t>
            </a:r>
            <a:r>
              <a:rPr lang="en-AU" sz="2800" b="1" dirty="0"/>
              <a:t> Hot Water</a:t>
            </a:r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1ED8C-C468-4612-AC2A-D2C990805A2D}"/>
              </a:ext>
            </a:extLst>
          </p:cNvPr>
          <p:cNvSpPr/>
          <p:nvPr/>
        </p:nvSpPr>
        <p:spPr>
          <a:xfrm>
            <a:off x="5600700" y="3394710"/>
            <a:ext cx="3246120" cy="2091690"/>
          </a:xfrm>
          <a:prstGeom prst="rect">
            <a:avLst/>
          </a:prstGeom>
          <a:solidFill>
            <a:schemeClr val="accent4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/>
              <a:t>Solar Surplus</a:t>
            </a:r>
            <a:endParaRPr lang="en-US" sz="4400" b="1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49F0514-3533-47F5-A57F-5936EDE108CF}"/>
              </a:ext>
            </a:extLst>
          </p:cNvPr>
          <p:cNvSpPr/>
          <p:nvPr/>
        </p:nvSpPr>
        <p:spPr>
          <a:xfrm rot="18976006">
            <a:off x="3630862" y="1249701"/>
            <a:ext cx="1828936" cy="3434111"/>
          </a:xfrm>
          <a:prstGeom prst="arc">
            <a:avLst>
              <a:gd name="adj1" fmla="val 15635441"/>
              <a:gd name="adj2" fmla="val 2061265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06C8D9-F1B1-45AC-B0D2-A94BA4502F17}"/>
              </a:ext>
            </a:extLst>
          </p:cNvPr>
          <p:cNvSpPr/>
          <p:nvPr/>
        </p:nvSpPr>
        <p:spPr>
          <a:xfrm>
            <a:off x="5034224" y="1291590"/>
            <a:ext cx="4160018" cy="933450"/>
          </a:xfrm>
          <a:prstGeom prst="roundRect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Control new load to best use surplus renewables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78326C-2EB7-4C49-849C-E12E2D47D48C}"/>
              </a:ext>
            </a:extLst>
          </p:cNvPr>
          <p:cNvSpPr/>
          <p:nvPr/>
        </p:nvSpPr>
        <p:spPr>
          <a:xfrm>
            <a:off x="7596554" y="303528"/>
            <a:ext cx="4310910" cy="790367"/>
          </a:xfrm>
          <a:prstGeom prst="rect">
            <a:avLst/>
          </a:prstGeom>
          <a:solidFill>
            <a:srgbClr val="92D05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/>
              <a:t>Source external renewables (link to market)</a:t>
            </a:r>
            <a:endParaRPr lang="en-US" sz="28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C5A9BD-DF8D-498E-BB33-BD7190885C0F}"/>
              </a:ext>
            </a:extLst>
          </p:cNvPr>
          <p:cNvCxnSpPr>
            <a:cxnSpLocks/>
          </p:cNvCxnSpPr>
          <p:nvPr/>
        </p:nvCxnSpPr>
        <p:spPr>
          <a:xfrm flipH="1">
            <a:off x="10580914" y="1093896"/>
            <a:ext cx="582806" cy="137799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205AA8-6E8B-46A7-AD96-7C4A3F16B373}"/>
              </a:ext>
            </a:extLst>
          </p:cNvPr>
          <p:cNvSpPr/>
          <p:nvPr/>
        </p:nvSpPr>
        <p:spPr>
          <a:xfrm>
            <a:off x="8887516" y="1927111"/>
            <a:ext cx="1501977" cy="2434876"/>
          </a:xfrm>
          <a:prstGeom prst="roundRect">
            <a:avLst/>
          </a:pr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/>
              <a:t>Storage to use surplus</a:t>
            </a:r>
            <a:endParaRPr lang="en-US" sz="28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4BAB7B-F721-4CC9-A8FD-76D0AF487EAE}"/>
              </a:ext>
            </a:extLst>
          </p:cNvPr>
          <p:cNvSpPr/>
          <p:nvPr/>
        </p:nvSpPr>
        <p:spPr>
          <a:xfrm>
            <a:off x="6199833" y="2495551"/>
            <a:ext cx="2014527" cy="93344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sharing happening already – 50%?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47AF08-87F1-40C3-9329-A44343F41B67}"/>
              </a:ext>
            </a:extLst>
          </p:cNvPr>
          <p:cNvCxnSpPr>
            <a:cxnSpLocks/>
          </p:cNvCxnSpPr>
          <p:nvPr/>
        </p:nvCxnSpPr>
        <p:spPr>
          <a:xfrm flipV="1">
            <a:off x="8987589" y="4463473"/>
            <a:ext cx="818148" cy="120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2A3403-EEED-49C5-A0A5-861F944A7D62}"/>
              </a:ext>
            </a:extLst>
          </p:cNvPr>
          <p:cNvCxnSpPr>
            <a:cxnSpLocks/>
          </p:cNvCxnSpPr>
          <p:nvPr/>
        </p:nvCxnSpPr>
        <p:spPr>
          <a:xfrm>
            <a:off x="9052685" y="5128717"/>
            <a:ext cx="699324" cy="252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FE786E-A4B3-4118-9D23-28F8AEC6B803}"/>
              </a:ext>
            </a:extLst>
          </p:cNvPr>
          <p:cNvCxnSpPr>
            <a:cxnSpLocks/>
          </p:cNvCxnSpPr>
          <p:nvPr/>
        </p:nvCxnSpPr>
        <p:spPr>
          <a:xfrm flipH="1">
            <a:off x="4545330" y="5237730"/>
            <a:ext cx="762201" cy="143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5A715C-BF4A-4603-A80F-C0843087807D}"/>
              </a:ext>
            </a:extLst>
          </p:cNvPr>
          <p:cNvCxnSpPr>
            <a:cxnSpLocks/>
          </p:cNvCxnSpPr>
          <p:nvPr/>
        </p:nvCxnSpPr>
        <p:spPr>
          <a:xfrm flipH="1" flipV="1">
            <a:off x="4939149" y="4361987"/>
            <a:ext cx="470130" cy="120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8DACAB-8544-4C21-A065-6F918D3194A0}"/>
              </a:ext>
            </a:extLst>
          </p:cNvPr>
          <p:cNvCxnSpPr>
            <a:cxnSpLocks/>
          </p:cNvCxnSpPr>
          <p:nvPr/>
        </p:nvCxnSpPr>
        <p:spPr>
          <a:xfrm flipH="1" flipV="1">
            <a:off x="5016227" y="3604337"/>
            <a:ext cx="495791" cy="378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AC76-D146-4A00-A3F9-B47F2E0A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9FF03-F988-482C-8C56-13855B986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8ACE7-6425-40DF-835D-27BFAB6FD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3" y="250825"/>
            <a:ext cx="11334541" cy="6326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DF6E2-9702-4113-BFC5-CFCBA5EFD171}"/>
              </a:ext>
            </a:extLst>
          </p:cNvPr>
          <p:cNvSpPr txBox="1"/>
          <p:nvPr/>
        </p:nvSpPr>
        <p:spPr>
          <a:xfrm>
            <a:off x="3952353" y="5209355"/>
            <a:ext cx="292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Phillip Island Zone Substation</a:t>
            </a:r>
          </a:p>
          <a:p>
            <a:pPr algn="ctr"/>
            <a:r>
              <a:rPr lang="en-AU" dirty="0"/>
              <a:t>26 MVA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D978A0-55F8-4D31-9427-CE4C336EFDED}"/>
              </a:ext>
            </a:extLst>
          </p:cNvPr>
          <p:cNvCxnSpPr>
            <a:cxnSpLocks/>
          </p:cNvCxnSpPr>
          <p:nvPr/>
        </p:nvCxnSpPr>
        <p:spPr>
          <a:xfrm flipH="1" flipV="1">
            <a:off x="5034225" y="2753248"/>
            <a:ext cx="380163" cy="2285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07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5396-4B8B-40F3-9F53-65DE90766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4D3E6-74B7-4D37-BF13-045909627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BB708A-3CBC-48E6-B52D-724B36FB33A4}"/>
              </a:ext>
            </a:extLst>
          </p:cNvPr>
          <p:cNvGrpSpPr/>
          <p:nvPr/>
        </p:nvGrpSpPr>
        <p:grpSpPr>
          <a:xfrm>
            <a:off x="-1" y="0"/>
            <a:ext cx="12192001" cy="7355840"/>
            <a:chOff x="-1" y="0"/>
            <a:chExt cx="12192001" cy="73558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1B7247-0393-4EE7-A181-E6B1AF6AE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7355840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649ED210-B6D9-4873-94F8-A6EEA372B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3268" y="5575555"/>
              <a:ext cx="2728731" cy="1109918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93F1D43C-7C8D-4235-9151-9B60A2655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177" y="3263646"/>
              <a:ext cx="1003660" cy="454533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9B16E887-A7C3-44C5-BD30-A9987F99D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2345" y="1414207"/>
              <a:ext cx="969731" cy="39444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9296AEF1-08B4-4C70-99AB-624220E0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6345" y="1414207"/>
              <a:ext cx="969731" cy="3944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63C688-DFC9-4594-96F1-CF1FD7E84A11}"/>
                </a:ext>
              </a:extLst>
            </p:cNvPr>
            <p:cNvSpPr txBox="1"/>
            <p:nvPr/>
          </p:nvSpPr>
          <p:spPr>
            <a:xfrm>
              <a:off x="7304889" y="2056908"/>
              <a:ext cx="340249" cy="15388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1000" b="1" dirty="0"/>
                <a:t>Noosa</a:t>
              </a:r>
              <a:endParaRPr lang="en-US" sz="1000" b="1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941E34-9521-457D-BE64-5E3DF9C15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65313" y="2202859"/>
              <a:ext cx="1789350" cy="257174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917839C3-A4F8-4D53-93F1-00B9DB644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3269" y="6652701"/>
              <a:ext cx="2728731" cy="392186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6DE99AF-C586-4F67-AAF2-C4183FD2658E}"/>
              </a:ext>
            </a:extLst>
          </p:cNvPr>
          <p:cNvSpPr txBox="1">
            <a:spLocks/>
          </p:cNvSpPr>
          <p:nvPr/>
        </p:nvSpPr>
        <p:spPr>
          <a:xfrm>
            <a:off x="342899" y="15669"/>
            <a:ext cx="11506200" cy="8574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Zero Emissions Noosa battery report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024990-BDA5-45AD-BDEC-A4FBD2A42FD8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340985"/>
          </a:xfrm>
          <a:prstGeom prst="rect">
            <a:avLst/>
          </a:prstGeom>
          <a:solidFill>
            <a:schemeClr val="accent6">
              <a:lumMod val="50000"/>
              <a:alpha val="64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3600" dirty="0">
                <a:solidFill>
                  <a:schemeClr val="bg1"/>
                </a:solidFill>
              </a:rPr>
              <a:t>SOURCES OF VALUE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Matching supply with demand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demand management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freeing up capacity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deferred and avoided investment in network and centralised generation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local voltage support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Responding to sudden changes in the supply / demand balance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Unlocking commercial value would involve access to Frequency Control markets and the capability to bid appropriately.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Power quality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there may be local power quality benefits. The possible issues and the control arrangements to unlock benefits would need to be investigated further.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Back up supply</a:t>
            </a:r>
            <a:r>
              <a:rPr lang="en-US" dirty="0">
                <a:solidFill>
                  <a:schemeClr val="bg1"/>
                </a:solidFill>
              </a:rPr>
              <a:t> to serve loads in emergencies and improve reliability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Non-market (societal) value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2329-D346-4C04-B3DD-9F0F578A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Supply match demand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9702-CBE1-4DAC-8897-E2BCA643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Your charges – value stack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FD8EA-885F-450B-B0BD-6A8E0CF22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80" y="209229"/>
            <a:ext cx="10515599" cy="63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2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898FFE-8200-450A-A7E0-121D305BEE0F}"/>
              </a:ext>
            </a:extLst>
          </p:cNvPr>
          <p:cNvSpPr/>
          <p:nvPr/>
        </p:nvSpPr>
        <p:spPr>
          <a:xfrm>
            <a:off x="720874" y="2109623"/>
            <a:ext cx="10485344" cy="1218177"/>
          </a:xfrm>
          <a:prstGeom prst="rect">
            <a:avLst/>
          </a:prstGeom>
          <a:solidFill>
            <a:srgbClr val="DC6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/>
            <a:r>
              <a:rPr lang="en-AU" sz="1633" dirty="0"/>
              <a:t>			</a:t>
            </a:r>
            <a:r>
              <a:rPr lang="en-AU" sz="1633" b="1" dirty="0">
                <a:solidFill>
                  <a:srgbClr val="FF6600"/>
                </a:solidFill>
              </a:rPr>
              <a:t>      		</a:t>
            </a:r>
            <a:r>
              <a:rPr lang="en-AU" sz="1633" b="1" dirty="0">
                <a:solidFill>
                  <a:schemeClr val="bg1"/>
                </a:solidFill>
              </a:rPr>
              <a:t>Back up supply</a:t>
            </a:r>
            <a:endParaRPr lang="en-US" sz="1633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FF789-F1B3-4888-8409-BD29BAB90959}"/>
              </a:ext>
            </a:extLst>
          </p:cNvPr>
          <p:cNvSpPr/>
          <p:nvPr/>
        </p:nvSpPr>
        <p:spPr>
          <a:xfrm>
            <a:off x="720874" y="3324534"/>
            <a:ext cx="10485344" cy="587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/>
            <a:r>
              <a:rPr lang="en-AU" sz="1633" dirty="0"/>
              <a:t>					</a:t>
            </a:r>
            <a:r>
              <a:rPr lang="en-AU" sz="1633" b="1" dirty="0">
                <a:solidFill>
                  <a:srgbClr val="FF6600"/>
                </a:solidFill>
              </a:rPr>
              <a:t>residential</a:t>
            </a:r>
          </a:p>
          <a:p>
            <a:pPr lvl="8"/>
            <a:r>
              <a:rPr lang="en-AU" sz="1633" b="1" dirty="0">
                <a:solidFill>
                  <a:srgbClr val="FF6600"/>
                </a:solidFill>
              </a:rPr>
              <a:t>					</a:t>
            </a:r>
            <a:r>
              <a:rPr lang="en-AU" sz="1452" b="1" dirty="0">
                <a:solidFill>
                  <a:srgbClr val="FF6600"/>
                </a:solidFill>
              </a:rPr>
              <a:t>(behind the meter)</a:t>
            </a:r>
            <a:endParaRPr lang="en-US" sz="1633" b="1" dirty="0">
              <a:solidFill>
                <a:srgbClr val="FF66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B98818-D0E3-48D6-9B6A-7A89E4A41DC9}"/>
              </a:ext>
            </a:extLst>
          </p:cNvPr>
          <p:cNvSpPr/>
          <p:nvPr/>
        </p:nvSpPr>
        <p:spPr>
          <a:xfrm>
            <a:off x="720875" y="3898707"/>
            <a:ext cx="10485344" cy="879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/>
            <a:r>
              <a:rPr lang="en-AU" sz="1633" dirty="0"/>
              <a:t>					</a:t>
            </a:r>
            <a:r>
              <a:rPr lang="en-AU" sz="1633" b="1" dirty="0">
                <a:solidFill>
                  <a:srgbClr val="003300"/>
                </a:solidFill>
              </a:rPr>
              <a:t> </a:t>
            </a:r>
            <a:r>
              <a:rPr lang="en-AU" sz="1633" b="1" dirty="0">
                <a:solidFill>
                  <a:schemeClr val="accent3">
                    <a:lumMod val="50000"/>
                  </a:schemeClr>
                </a:solidFill>
              </a:rPr>
              <a:t>business</a:t>
            </a:r>
          </a:p>
          <a:p>
            <a:pPr lvl="8"/>
            <a:r>
              <a:rPr lang="en-AU" sz="1633" b="1" dirty="0">
                <a:solidFill>
                  <a:schemeClr val="accent3">
                    <a:lumMod val="50000"/>
                  </a:schemeClr>
                </a:solidFill>
              </a:rPr>
              <a:t>					 </a:t>
            </a:r>
            <a:r>
              <a:rPr lang="en-AU" sz="1452" b="1" dirty="0">
                <a:solidFill>
                  <a:schemeClr val="accent3">
                    <a:lumMod val="50000"/>
                  </a:schemeClr>
                </a:solidFill>
              </a:rPr>
              <a:t>(behind the meter)</a:t>
            </a:r>
            <a:endParaRPr lang="en-US" sz="1633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95D76-E1C0-497C-B42C-28D73F8CF5AC}"/>
              </a:ext>
            </a:extLst>
          </p:cNvPr>
          <p:cNvSpPr/>
          <p:nvPr/>
        </p:nvSpPr>
        <p:spPr>
          <a:xfrm>
            <a:off x="720875" y="4753719"/>
            <a:ext cx="10485344" cy="549279"/>
          </a:xfrm>
          <a:prstGeom prst="rect">
            <a:avLst/>
          </a:prstGeom>
          <a:solidFill>
            <a:srgbClr val="E6E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/>
            <a:r>
              <a:rPr lang="en-AU" sz="1633" dirty="0"/>
              <a:t>					 </a:t>
            </a:r>
            <a:r>
              <a:rPr lang="en-AU" sz="1633" b="1" dirty="0">
                <a:solidFill>
                  <a:schemeClr val="accent2">
                    <a:lumMod val="50000"/>
                  </a:schemeClr>
                </a:solidFill>
              </a:rPr>
              <a:t>Local is best!</a:t>
            </a:r>
            <a:endParaRPr lang="en-US" sz="1633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B7489-EFBD-4D85-9315-43C3612E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146"/>
          </a:xfrm>
        </p:spPr>
        <p:txBody>
          <a:bodyPr>
            <a:normAutofit fontScale="90000"/>
          </a:bodyPr>
          <a:lstStyle/>
          <a:p>
            <a:r>
              <a:rPr lang="en-AU" dirty="0"/>
              <a:t>Benchmarks - Cost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9F451-2D4E-4AF1-BDF2-372B1E18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FA32-C0E3-4FDB-B8B0-DA46B61DD1DE}" type="slidenum">
              <a:rPr lang="en-AU" smtClean="0"/>
              <a:t>16</a:t>
            </a:fld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6FE52F-E123-40EC-9B7A-EE995C17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MyTown Microgrid |  Regional and Remote Communities Reliability Fund - Microgrids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1EB82D-92A8-41B3-8827-0BF3FD2F649B}"/>
              </a:ext>
            </a:extLst>
          </p:cNvPr>
          <p:cNvSpPr/>
          <p:nvPr/>
        </p:nvSpPr>
        <p:spPr>
          <a:xfrm>
            <a:off x="711003" y="5302998"/>
            <a:ext cx="10485344" cy="6221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/>
            <a:r>
              <a:rPr lang="en-AU" sz="1633" dirty="0"/>
              <a:t>			      		 </a:t>
            </a:r>
            <a:r>
              <a:rPr lang="en-AU" sz="1633" b="1" dirty="0">
                <a:solidFill>
                  <a:srgbClr val="003300"/>
                </a:solidFill>
              </a:rPr>
              <a:t>Unbeatable!</a:t>
            </a:r>
            <a:endParaRPr lang="en-US" sz="1633" b="1" dirty="0">
              <a:solidFill>
                <a:srgbClr val="00330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CB9438-C842-41F4-8B5C-592AD749F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455922"/>
              </p:ext>
            </p:extLst>
          </p:nvPr>
        </p:nvGraphicFramePr>
        <p:xfrm>
          <a:off x="437586" y="938222"/>
          <a:ext cx="8548722" cy="537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71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08A2-4C0B-4E6C-87C4-4AB976F2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Activities that create sharing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B99F0-341E-4887-B34A-FBF44B4D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620"/>
            <a:ext cx="10515600" cy="4645343"/>
          </a:xfrm>
        </p:spPr>
        <p:txBody>
          <a:bodyPr>
            <a:normAutofit/>
          </a:bodyPr>
          <a:lstStyle/>
          <a:p>
            <a:r>
              <a:rPr lang="en-AU" sz="3200" dirty="0"/>
              <a:t>Energy Efficiency </a:t>
            </a:r>
          </a:p>
          <a:p>
            <a:pPr lvl="1"/>
            <a:r>
              <a:rPr lang="en-AU" sz="2800" dirty="0"/>
              <a:t>make loads, smart, flexible and controllable at the same time</a:t>
            </a:r>
          </a:p>
          <a:p>
            <a:r>
              <a:rPr lang="en-AU" sz="3200" dirty="0"/>
              <a:t>New loads – incentives to ensure “smart, flexible and controllable“</a:t>
            </a:r>
          </a:p>
          <a:p>
            <a:r>
              <a:rPr lang="en-AU" sz="3200" dirty="0"/>
              <a:t>Shift loads – </a:t>
            </a:r>
            <a:r>
              <a:rPr lang="en-AU" sz="3200" dirty="0" err="1"/>
              <a:t>eg</a:t>
            </a:r>
            <a:r>
              <a:rPr lang="en-AU" sz="3200" dirty="0"/>
              <a:t> hot water </a:t>
            </a:r>
          </a:p>
          <a:p>
            <a:pPr lvl="1"/>
            <a:r>
              <a:rPr lang="en-AU" sz="2800" dirty="0"/>
              <a:t>Another form of storage</a:t>
            </a:r>
          </a:p>
          <a:p>
            <a:r>
              <a:rPr lang="en-AU" sz="3200" dirty="0"/>
              <a:t>Storage Capacity</a:t>
            </a:r>
          </a:p>
          <a:p>
            <a:r>
              <a:rPr lang="en-AU" sz="2400" dirty="0"/>
              <a:t>Access to wholesale market incentives (when required)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9035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56C32196-59F3-4CBB-B116-26A6B3AA4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" y="199908"/>
            <a:ext cx="9972680" cy="6421498"/>
          </a:xfrm>
        </p:spPr>
      </p:pic>
    </p:spTree>
    <p:extLst>
      <p:ext uri="{BB962C8B-B14F-4D97-AF65-F5344CB8AC3E}">
        <p14:creationId xmlns:p14="http://schemas.microsoft.com/office/powerpoint/2010/main" val="407191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4178-7698-4336-83B5-F9CB7303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AU" dirty="0"/>
              <a:t>Retail options and business models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8B7C7-A7E0-40B2-8E23-B0F061B46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460"/>
            <a:ext cx="10515600" cy="4782503"/>
          </a:xfrm>
        </p:spPr>
        <p:txBody>
          <a:bodyPr/>
          <a:lstStyle/>
          <a:p>
            <a:pPr lvl="1"/>
            <a:r>
              <a:rPr lang="en-AU" dirty="0"/>
              <a:t>REVENUE SHARING </a:t>
            </a:r>
          </a:p>
          <a:p>
            <a:pPr marL="457200" lvl="1" indent="0">
              <a:buNone/>
            </a:pPr>
            <a:r>
              <a:rPr lang="en-AU" dirty="0"/>
              <a:t>(</a:t>
            </a:r>
            <a:r>
              <a:rPr lang="en-AU" dirty="0" err="1"/>
              <a:t>inc</a:t>
            </a:r>
            <a:r>
              <a:rPr lang="en-AU" dirty="0"/>
              <a:t> virtual power plants)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Managing Supply Chain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r>
              <a:rPr lang="en-AU" dirty="0"/>
              <a:t>Manage Customer Value</a:t>
            </a:r>
          </a:p>
          <a:p>
            <a:pPr lvl="2"/>
            <a:r>
              <a:rPr lang="en-AU" dirty="0"/>
              <a:t>SUBSCRIPTION – Alkimos Beach</a:t>
            </a:r>
          </a:p>
          <a:p>
            <a:pPr lvl="2"/>
            <a:r>
              <a:rPr lang="en-AU" dirty="0"/>
              <a:t>LEVERAGE CUSTOMER DATA</a:t>
            </a:r>
          </a:p>
          <a:p>
            <a:pPr lvl="2"/>
            <a:r>
              <a:rPr lang="en-AU" dirty="0"/>
              <a:t>HIDDEN REVENUE</a:t>
            </a:r>
            <a:endParaRPr lang="en-US" dirty="0"/>
          </a:p>
        </p:txBody>
      </p:sp>
      <p:pic>
        <p:nvPicPr>
          <p:cNvPr id="1026" name="Picture 2" descr="Amber Electric - Home | Facebook">
            <a:extLst>
              <a:ext uri="{FF2B5EF4-FFF2-40B4-BE49-F238E27FC236}">
                <a16:creationId xmlns:a16="http://schemas.microsoft.com/office/drawing/2014/main" id="{EB251BD8-7F48-47F6-A877-515C3B0F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32000"/>
          <a:stretch/>
        </p:blipFill>
        <p:spPr bwMode="auto">
          <a:xfrm>
            <a:off x="4461510" y="1109015"/>
            <a:ext cx="2225040" cy="8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werclub Energy: Wholesale Electricity, Powerclub App, and Reviews">
            <a:extLst>
              <a:ext uri="{FF2B5EF4-FFF2-40B4-BE49-F238E27FC236}">
                <a16:creationId xmlns:a16="http://schemas.microsoft.com/office/drawing/2014/main" id="{B4AEE3C8-E825-4A0C-AB43-2D0FC5A2D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59" y="1080618"/>
            <a:ext cx="3029701" cy="9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ergy Locals Review - Energy Score &amp; Rating | CHOICE">
            <a:extLst>
              <a:ext uri="{FF2B5EF4-FFF2-40B4-BE49-F238E27FC236}">
                <a16:creationId xmlns:a16="http://schemas.microsoft.com/office/drawing/2014/main" id="{68BB6687-D31C-4756-86B6-37C30F068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6" b="27614"/>
          <a:stretch/>
        </p:blipFill>
        <p:spPr bwMode="auto">
          <a:xfrm>
            <a:off x="4724764" y="2345080"/>
            <a:ext cx="3288114" cy="8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xamii - Innovation &amp; Collaboration Centre">
            <a:extLst>
              <a:ext uri="{FF2B5EF4-FFF2-40B4-BE49-F238E27FC236}">
                <a16:creationId xmlns:a16="http://schemas.microsoft.com/office/drawing/2014/main" id="{4170BB64-8778-4B53-A0D3-44782F515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63" y="2230544"/>
            <a:ext cx="1747586" cy="4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ess Release Enosi - Energy Estate">
            <a:extLst>
              <a:ext uri="{FF2B5EF4-FFF2-40B4-BE49-F238E27FC236}">
                <a16:creationId xmlns:a16="http://schemas.microsoft.com/office/drawing/2014/main" id="{2C0034AF-D748-437B-B874-9245B379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16" y="2698419"/>
            <a:ext cx="2225040" cy="70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digo Power - Powering Our Region with Renewable Energy">
            <a:extLst>
              <a:ext uri="{FF2B5EF4-FFF2-40B4-BE49-F238E27FC236}">
                <a16:creationId xmlns:a16="http://schemas.microsoft.com/office/drawing/2014/main" id="{94A0B293-472C-45CA-BDD4-4146ADD8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034" y="2177671"/>
            <a:ext cx="1742727" cy="9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0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E976305-A076-4751-8268-98BF1018B7D1}"/>
              </a:ext>
            </a:extLst>
          </p:cNvPr>
          <p:cNvGrpSpPr/>
          <p:nvPr/>
        </p:nvGrpSpPr>
        <p:grpSpPr>
          <a:xfrm>
            <a:off x="2335987" y="1964856"/>
            <a:ext cx="1200575" cy="869783"/>
            <a:chOff x="1362646" y="936307"/>
            <a:chExt cx="1438275" cy="9620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C2F78A-0249-4D00-A24C-4AE4A6F8A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2646" y="936307"/>
              <a:ext cx="1438275" cy="96202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E09110-DB36-489B-88F3-536FBC6F4417}"/>
                </a:ext>
              </a:extLst>
            </p:cNvPr>
            <p:cNvSpPr/>
            <p:nvPr/>
          </p:nvSpPr>
          <p:spPr>
            <a:xfrm>
              <a:off x="2542032" y="1009459"/>
              <a:ext cx="258889" cy="481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F6923-90E3-4E09-B4AD-7666E69DF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375" y="2309070"/>
            <a:ext cx="1051126" cy="10511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BC3F78-A513-429E-8238-76220FD81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34" y="4966137"/>
            <a:ext cx="1051126" cy="1051126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D0A9B80-A025-4CB4-9C6E-8A5DDF6523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7551" y="2834638"/>
            <a:ext cx="945533" cy="855178"/>
          </a:xfrm>
          <a:prstGeom prst="bentConnector3">
            <a:avLst>
              <a:gd name="adj1" fmla="val 2721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A921A2E-10FE-4392-B8CB-E061BD6A17FD}"/>
              </a:ext>
            </a:extLst>
          </p:cNvPr>
          <p:cNvCxnSpPr>
            <a:cxnSpLocks/>
          </p:cNvCxnSpPr>
          <p:nvPr/>
        </p:nvCxnSpPr>
        <p:spPr>
          <a:xfrm rot="5400000">
            <a:off x="1207974" y="3489780"/>
            <a:ext cx="2261524" cy="951240"/>
          </a:xfrm>
          <a:prstGeom prst="bentConnector3">
            <a:avLst>
              <a:gd name="adj1" fmla="val 55391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A734BE9-4902-48F6-8D33-68190CD9745F}"/>
              </a:ext>
            </a:extLst>
          </p:cNvPr>
          <p:cNvCxnSpPr/>
          <p:nvPr/>
        </p:nvCxnSpPr>
        <p:spPr>
          <a:xfrm rot="16200000" flipH="1">
            <a:off x="2275858" y="3438546"/>
            <a:ext cx="1391742" cy="183924"/>
          </a:xfrm>
          <a:prstGeom prst="bentConnector3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E45042C-FD71-4CC7-B883-C53D0C3465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36014" y="4139278"/>
            <a:ext cx="3113146" cy="503859"/>
          </a:xfrm>
          <a:prstGeom prst="bentConnector3">
            <a:avLst>
              <a:gd name="adj1" fmla="val 21280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064850E9-1EB6-48B6-B776-99F7E2EDAB9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47081" y="2889537"/>
            <a:ext cx="1218229" cy="1108422"/>
          </a:xfrm>
          <a:prstGeom prst="bentConnector3">
            <a:avLst>
              <a:gd name="adj1" fmla="val 50834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636436D-6CD5-48A8-BF8B-C146CFDA47C7}"/>
              </a:ext>
            </a:extLst>
          </p:cNvPr>
          <p:cNvSpPr txBox="1"/>
          <p:nvPr/>
        </p:nvSpPr>
        <p:spPr>
          <a:xfrm>
            <a:off x="824961" y="81291"/>
            <a:ext cx="464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Centralised Electricity System</a:t>
            </a:r>
            <a:endParaRPr lang="en-US" sz="4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5E527E-1B07-4D2D-A02E-EF04C146F811}"/>
              </a:ext>
            </a:extLst>
          </p:cNvPr>
          <p:cNvSpPr txBox="1"/>
          <p:nvPr/>
        </p:nvSpPr>
        <p:spPr>
          <a:xfrm>
            <a:off x="3536562" y="494870"/>
            <a:ext cx="486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OR</a:t>
            </a:r>
            <a:endParaRPr lang="en-US" sz="4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43941A-0C5F-4170-A5F6-7497E252DF66}"/>
              </a:ext>
            </a:extLst>
          </p:cNvPr>
          <p:cNvSpPr txBox="1"/>
          <p:nvPr/>
        </p:nvSpPr>
        <p:spPr>
          <a:xfrm>
            <a:off x="6524721" y="91451"/>
            <a:ext cx="5429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Network of Small Systems (Microgrids)</a:t>
            </a:r>
            <a:endParaRPr lang="en-US" sz="48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5C2951-C2F2-4178-AD91-AA380EE379DF}"/>
              </a:ext>
            </a:extLst>
          </p:cNvPr>
          <p:cNvCxnSpPr>
            <a:cxnSpLocks/>
          </p:cNvCxnSpPr>
          <p:nvPr/>
        </p:nvCxnSpPr>
        <p:spPr>
          <a:xfrm>
            <a:off x="7278011" y="3950642"/>
            <a:ext cx="250634" cy="93256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2E15B97-F0C0-444D-A581-CB8072616380}"/>
              </a:ext>
            </a:extLst>
          </p:cNvPr>
          <p:cNvCxnSpPr>
            <a:cxnSpLocks/>
          </p:cNvCxnSpPr>
          <p:nvPr/>
        </p:nvCxnSpPr>
        <p:spPr>
          <a:xfrm>
            <a:off x="7943262" y="3594747"/>
            <a:ext cx="627284" cy="458116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11C24E6-CB23-49F2-B686-BF48B2EDC146}"/>
              </a:ext>
            </a:extLst>
          </p:cNvPr>
          <p:cNvCxnSpPr>
            <a:cxnSpLocks/>
          </p:cNvCxnSpPr>
          <p:nvPr/>
        </p:nvCxnSpPr>
        <p:spPr>
          <a:xfrm flipH="1">
            <a:off x="8024635" y="4802263"/>
            <a:ext cx="414515" cy="29389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2CB77C0-164C-4EFE-8D55-75AAEB3AA21C}"/>
              </a:ext>
            </a:extLst>
          </p:cNvPr>
          <p:cNvCxnSpPr>
            <a:cxnSpLocks/>
          </p:cNvCxnSpPr>
          <p:nvPr/>
        </p:nvCxnSpPr>
        <p:spPr>
          <a:xfrm flipH="1">
            <a:off x="9731824" y="4495733"/>
            <a:ext cx="815383" cy="136658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73F578B-DC41-40D7-874E-98CC39ABA11F}"/>
              </a:ext>
            </a:extLst>
          </p:cNvPr>
          <p:cNvCxnSpPr/>
          <p:nvPr/>
        </p:nvCxnSpPr>
        <p:spPr>
          <a:xfrm>
            <a:off x="9181038" y="4802263"/>
            <a:ext cx="250634" cy="93256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A2E7BEA-7BAC-407C-8E62-C3FA1EB03A9E}"/>
              </a:ext>
            </a:extLst>
          </p:cNvPr>
          <p:cNvCxnSpPr>
            <a:cxnSpLocks/>
          </p:cNvCxnSpPr>
          <p:nvPr/>
        </p:nvCxnSpPr>
        <p:spPr>
          <a:xfrm flipH="1">
            <a:off x="9618916" y="4091683"/>
            <a:ext cx="605794" cy="334449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D242777-C76A-4AE4-AF27-A00E0D97914E}"/>
              </a:ext>
            </a:extLst>
          </p:cNvPr>
          <p:cNvCxnSpPr>
            <a:cxnSpLocks/>
          </p:cNvCxnSpPr>
          <p:nvPr/>
        </p:nvCxnSpPr>
        <p:spPr>
          <a:xfrm>
            <a:off x="7943262" y="3456969"/>
            <a:ext cx="2238342" cy="373171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BC09D41-7D6F-47EF-A68F-8D8A7B055584}"/>
              </a:ext>
            </a:extLst>
          </p:cNvPr>
          <p:cNvCxnSpPr>
            <a:cxnSpLocks/>
          </p:cNvCxnSpPr>
          <p:nvPr/>
        </p:nvCxnSpPr>
        <p:spPr>
          <a:xfrm>
            <a:off x="8078675" y="5403605"/>
            <a:ext cx="648940" cy="698524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8E6E4C6-8712-4A7B-81E5-0E07C088EA8F}"/>
              </a:ext>
            </a:extLst>
          </p:cNvPr>
          <p:cNvCxnSpPr>
            <a:cxnSpLocks/>
          </p:cNvCxnSpPr>
          <p:nvPr/>
        </p:nvCxnSpPr>
        <p:spPr>
          <a:xfrm flipH="1">
            <a:off x="7925076" y="3014944"/>
            <a:ext cx="2915645" cy="345252"/>
          </a:xfrm>
          <a:prstGeom prst="straightConnector1">
            <a:avLst/>
          </a:prstGeom>
          <a:ln w="4445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F97F476-A2EC-47A0-87A5-456782C8FDBD}"/>
              </a:ext>
            </a:extLst>
          </p:cNvPr>
          <p:cNvCxnSpPr>
            <a:cxnSpLocks/>
          </p:cNvCxnSpPr>
          <p:nvPr/>
        </p:nvCxnSpPr>
        <p:spPr>
          <a:xfrm flipH="1">
            <a:off x="10832503" y="3167344"/>
            <a:ext cx="160619" cy="565135"/>
          </a:xfrm>
          <a:prstGeom prst="straightConnector1">
            <a:avLst/>
          </a:prstGeom>
          <a:ln w="4445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AF0C345-2806-4EC5-B882-150C537A4458}"/>
              </a:ext>
            </a:extLst>
          </p:cNvPr>
          <p:cNvCxnSpPr>
            <a:cxnSpLocks/>
          </p:cNvCxnSpPr>
          <p:nvPr/>
        </p:nvCxnSpPr>
        <p:spPr>
          <a:xfrm flipH="1" flipV="1">
            <a:off x="10687634" y="4416922"/>
            <a:ext cx="459970" cy="813158"/>
          </a:xfrm>
          <a:prstGeom prst="straightConnector1">
            <a:avLst/>
          </a:prstGeom>
          <a:ln w="4445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13A7D7-877E-4E5C-8A74-F56D7C5712B1}"/>
              </a:ext>
            </a:extLst>
          </p:cNvPr>
          <p:cNvCxnSpPr>
            <a:cxnSpLocks/>
          </p:cNvCxnSpPr>
          <p:nvPr/>
        </p:nvCxnSpPr>
        <p:spPr>
          <a:xfrm flipH="1">
            <a:off x="10021745" y="5631730"/>
            <a:ext cx="810758" cy="470399"/>
          </a:xfrm>
          <a:prstGeom prst="straightConnector1">
            <a:avLst/>
          </a:prstGeom>
          <a:ln w="4445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houses clipart">
            <a:extLst>
              <a:ext uri="{FF2B5EF4-FFF2-40B4-BE49-F238E27FC236}">
                <a16:creationId xmlns:a16="http://schemas.microsoft.com/office/drawing/2014/main" id="{3E17FCA3-4EC1-4A85-B96B-615463DAD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8"/>
          <a:stretch/>
        </p:blipFill>
        <p:spPr bwMode="auto">
          <a:xfrm>
            <a:off x="3683912" y="4052863"/>
            <a:ext cx="999458" cy="5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houses clipart">
            <a:extLst>
              <a:ext uri="{FF2B5EF4-FFF2-40B4-BE49-F238E27FC236}">
                <a16:creationId xmlns:a16="http://schemas.microsoft.com/office/drawing/2014/main" id="{1437AF30-CBDF-4D10-8326-0A1309ECE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8"/>
          <a:stretch/>
        </p:blipFill>
        <p:spPr bwMode="auto">
          <a:xfrm>
            <a:off x="3005678" y="5931095"/>
            <a:ext cx="999458" cy="5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houses clipart">
            <a:extLst>
              <a:ext uri="{FF2B5EF4-FFF2-40B4-BE49-F238E27FC236}">
                <a16:creationId xmlns:a16="http://schemas.microsoft.com/office/drawing/2014/main" id="{64019DD2-D30B-43CD-8E0D-2A02CE070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8"/>
          <a:stretch/>
        </p:blipFill>
        <p:spPr bwMode="auto">
          <a:xfrm>
            <a:off x="2344525" y="4213371"/>
            <a:ext cx="999458" cy="5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houses clipart">
            <a:extLst>
              <a:ext uri="{FF2B5EF4-FFF2-40B4-BE49-F238E27FC236}">
                <a16:creationId xmlns:a16="http://schemas.microsoft.com/office/drawing/2014/main" id="{652D249D-D80B-4686-9E83-C5B47CFB5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8"/>
          <a:stretch/>
        </p:blipFill>
        <p:spPr bwMode="auto">
          <a:xfrm>
            <a:off x="1275661" y="5094076"/>
            <a:ext cx="999458" cy="5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houses clipart">
            <a:extLst>
              <a:ext uri="{FF2B5EF4-FFF2-40B4-BE49-F238E27FC236}">
                <a16:creationId xmlns:a16="http://schemas.microsoft.com/office/drawing/2014/main" id="{6D7806D9-DF7B-4D66-9E54-9D54A0834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8"/>
          <a:stretch/>
        </p:blipFill>
        <p:spPr bwMode="auto">
          <a:xfrm>
            <a:off x="818567" y="3409480"/>
            <a:ext cx="999458" cy="5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FBE90B0-980B-4F41-9E48-D920C02413F5}"/>
              </a:ext>
            </a:extLst>
          </p:cNvPr>
          <p:cNvGrpSpPr/>
          <p:nvPr/>
        </p:nvGrpSpPr>
        <p:grpSpPr>
          <a:xfrm>
            <a:off x="8778988" y="5886925"/>
            <a:ext cx="1261581" cy="698525"/>
            <a:chOff x="4464474" y="4854581"/>
            <a:chExt cx="2444803" cy="1264857"/>
          </a:xfrm>
        </p:grpSpPr>
        <p:pic>
          <p:nvPicPr>
            <p:cNvPr id="48" name="Picture 2" descr="Image result for houses clipart">
              <a:extLst>
                <a:ext uri="{FF2B5EF4-FFF2-40B4-BE49-F238E27FC236}">
                  <a16:creationId xmlns:a16="http://schemas.microsoft.com/office/drawing/2014/main" id="{E37D1DFC-6F10-43A6-B5F3-4A51C8EDD0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88"/>
            <a:stretch/>
          </p:blipFill>
          <p:spPr bwMode="auto">
            <a:xfrm>
              <a:off x="4464474" y="4854581"/>
              <a:ext cx="2444803" cy="1264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9F3137F-450D-492B-86AF-3AA1622C22FC}"/>
                </a:ext>
              </a:extLst>
            </p:cNvPr>
            <p:cNvSpPr/>
            <p:nvPr/>
          </p:nvSpPr>
          <p:spPr>
            <a:xfrm rot="10800000" flipH="1">
              <a:off x="4979144" y="5247109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5BB10235-17E9-48BB-9CEF-430B8A4244D0}"/>
                </a:ext>
              </a:extLst>
            </p:cNvPr>
            <p:cNvSpPr/>
            <p:nvPr/>
          </p:nvSpPr>
          <p:spPr>
            <a:xfrm rot="10800000" flipH="1">
              <a:off x="5562351" y="5257449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DD7B4E77-FCE3-4A82-BFB6-7F7FC44BA2AA}"/>
                </a:ext>
              </a:extLst>
            </p:cNvPr>
            <p:cNvSpPr/>
            <p:nvPr/>
          </p:nvSpPr>
          <p:spPr>
            <a:xfrm rot="10800000" flipH="1">
              <a:off x="6167870" y="5268543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77C06BF-D054-4C14-AB13-41E023C59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9761" y="4896676"/>
              <a:ext cx="676688" cy="343058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0D86B7E-59F7-4575-9809-8C5B170C78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0442" y="4854581"/>
              <a:ext cx="15634" cy="35181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143D44F-6BDB-4F8D-9A35-E1741278E540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>
              <a:off x="5686876" y="4854581"/>
              <a:ext cx="530664" cy="34215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0D4D77-C3DA-4EA4-AA2E-C834EF2B71C7}"/>
              </a:ext>
            </a:extLst>
          </p:cNvPr>
          <p:cNvGrpSpPr/>
          <p:nvPr/>
        </p:nvGrpSpPr>
        <p:grpSpPr>
          <a:xfrm>
            <a:off x="10322171" y="3739249"/>
            <a:ext cx="1261581" cy="698525"/>
            <a:chOff x="4464474" y="4854581"/>
            <a:chExt cx="2444803" cy="1264857"/>
          </a:xfrm>
        </p:grpSpPr>
        <p:pic>
          <p:nvPicPr>
            <p:cNvPr id="63" name="Picture 2" descr="Image result for houses clipart">
              <a:extLst>
                <a:ext uri="{FF2B5EF4-FFF2-40B4-BE49-F238E27FC236}">
                  <a16:creationId xmlns:a16="http://schemas.microsoft.com/office/drawing/2014/main" id="{8D1BA80F-336F-49AB-A52A-07920DD820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88"/>
            <a:stretch/>
          </p:blipFill>
          <p:spPr bwMode="auto">
            <a:xfrm>
              <a:off x="4464474" y="4854581"/>
              <a:ext cx="2444803" cy="1264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BCCC1E51-4F7A-48E6-9774-52FE91345C66}"/>
                </a:ext>
              </a:extLst>
            </p:cNvPr>
            <p:cNvSpPr/>
            <p:nvPr/>
          </p:nvSpPr>
          <p:spPr>
            <a:xfrm rot="10800000" flipH="1">
              <a:off x="4979144" y="5247109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9BD32CA9-8018-4ACB-BDC7-9CD3E70E7125}"/>
                </a:ext>
              </a:extLst>
            </p:cNvPr>
            <p:cNvSpPr/>
            <p:nvPr/>
          </p:nvSpPr>
          <p:spPr>
            <a:xfrm rot="10800000" flipH="1">
              <a:off x="5562351" y="5257449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5E5B5D0F-9D82-491E-887D-141F0E0EC120}"/>
                </a:ext>
              </a:extLst>
            </p:cNvPr>
            <p:cNvSpPr/>
            <p:nvPr/>
          </p:nvSpPr>
          <p:spPr>
            <a:xfrm rot="10800000" flipH="1">
              <a:off x="6167870" y="5268543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23ED4BF-106F-486C-9114-B71C2C52D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9761" y="4896676"/>
              <a:ext cx="676688" cy="343058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E9CF1A9-823C-479F-8283-4BE223E839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0442" y="4854581"/>
              <a:ext cx="15634" cy="35181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927B79C-255C-4E4C-82C0-0DFCFFE65ED5}"/>
                </a:ext>
              </a:extLst>
            </p:cNvPr>
            <p:cNvCxnSpPr>
              <a:cxnSpLocks/>
              <a:stCxn id="63" idx="0"/>
            </p:cNvCxnSpPr>
            <p:nvPr/>
          </p:nvCxnSpPr>
          <p:spPr>
            <a:xfrm>
              <a:off x="5686876" y="4854581"/>
              <a:ext cx="530664" cy="34215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1927201-81DC-44B4-9A1F-C74DACFD03B1}"/>
              </a:ext>
            </a:extLst>
          </p:cNvPr>
          <p:cNvGrpSpPr/>
          <p:nvPr/>
        </p:nvGrpSpPr>
        <p:grpSpPr>
          <a:xfrm>
            <a:off x="8361408" y="4052863"/>
            <a:ext cx="1261581" cy="698525"/>
            <a:chOff x="4464474" y="4854581"/>
            <a:chExt cx="2444803" cy="1264857"/>
          </a:xfrm>
        </p:grpSpPr>
        <p:pic>
          <p:nvPicPr>
            <p:cNvPr id="75" name="Picture 2" descr="Image result for houses clipart">
              <a:extLst>
                <a:ext uri="{FF2B5EF4-FFF2-40B4-BE49-F238E27FC236}">
                  <a16:creationId xmlns:a16="http://schemas.microsoft.com/office/drawing/2014/main" id="{1A104850-55D7-4BCA-BB39-0040E8907E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88"/>
            <a:stretch/>
          </p:blipFill>
          <p:spPr bwMode="auto">
            <a:xfrm>
              <a:off x="4464474" y="4854581"/>
              <a:ext cx="2444803" cy="1264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C6A3F312-0F66-4DCC-B8EA-9B0F6B79F6DA}"/>
                </a:ext>
              </a:extLst>
            </p:cNvPr>
            <p:cNvSpPr/>
            <p:nvPr/>
          </p:nvSpPr>
          <p:spPr>
            <a:xfrm rot="10800000" flipH="1">
              <a:off x="4979144" y="5247109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247294BD-70E6-4F92-9A8C-FE8EE2DD349A}"/>
                </a:ext>
              </a:extLst>
            </p:cNvPr>
            <p:cNvSpPr/>
            <p:nvPr/>
          </p:nvSpPr>
          <p:spPr>
            <a:xfrm rot="10800000" flipH="1">
              <a:off x="5562351" y="5257449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047071AD-4096-45C8-983D-966A2DD1FADB}"/>
                </a:ext>
              </a:extLst>
            </p:cNvPr>
            <p:cNvSpPr/>
            <p:nvPr/>
          </p:nvSpPr>
          <p:spPr>
            <a:xfrm rot="10800000" flipH="1">
              <a:off x="6167870" y="5268543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E24E741-D908-4D99-BA67-994C69FDF1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9761" y="4896676"/>
              <a:ext cx="676688" cy="343058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BA4CD22-C8AE-4852-AC73-464816AD11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0442" y="4854581"/>
              <a:ext cx="15634" cy="35181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CBE1724-3A5B-433E-B7AD-218B60EC1421}"/>
                </a:ext>
              </a:extLst>
            </p:cNvPr>
            <p:cNvCxnSpPr>
              <a:cxnSpLocks/>
              <a:stCxn id="75" idx="0"/>
            </p:cNvCxnSpPr>
            <p:nvPr/>
          </p:nvCxnSpPr>
          <p:spPr>
            <a:xfrm>
              <a:off x="5686876" y="4854581"/>
              <a:ext cx="530664" cy="34215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6E7ABB4-9B79-4C73-92A1-39A910536E19}"/>
              </a:ext>
            </a:extLst>
          </p:cNvPr>
          <p:cNvGrpSpPr/>
          <p:nvPr/>
        </p:nvGrpSpPr>
        <p:grpSpPr>
          <a:xfrm>
            <a:off x="6776404" y="4955095"/>
            <a:ext cx="1261581" cy="698525"/>
            <a:chOff x="4464474" y="4854581"/>
            <a:chExt cx="2444803" cy="1264857"/>
          </a:xfrm>
        </p:grpSpPr>
        <p:pic>
          <p:nvPicPr>
            <p:cNvPr id="86" name="Picture 2" descr="Image result for houses clipart">
              <a:extLst>
                <a:ext uri="{FF2B5EF4-FFF2-40B4-BE49-F238E27FC236}">
                  <a16:creationId xmlns:a16="http://schemas.microsoft.com/office/drawing/2014/main" id="{586DE640-88C3-49C7-AB8B-BD83F9C175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88"/>
            <a:stretch/>
          </p:blipFill>
          <p:spPr bwMode="auto">
            <a:xfrm>
              <a:off x="4464474" y="4854581"/>
              <a:ext cx="2444803" cy="1264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id="{AFC8B9F5-44E3-4DF7-A0DC-A42C06AA08FE}"/>
                </a:ext>
              </a:extLst>
            </p:cNvPr>
            <p:cNvSpPr/>
            <p:nvPr/>
          </p:nvSpPr>
          <p:spPr>
            <a:xfrm rot="10800000" flipH="1">
              <a:off x="4979144" y="5247109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arallelogram 87">
              <a:extLst>
                <a:ext uri="{FF2B5EF4-FFF2-40B4-BE49-F238E27FC236}">
                  <a16:creationId xmlns:a16="http://schemas.microsoft.com/office/drawing/2014/main" id="{78076A64-EFB8-4F26-9385-EBB108E9A0F6}"/>
                </a:ext>
              </a:extLst>
            </p:cNvPr>
            <p:cNvSpPr/>
            <p:nvPr/>
          </p:nvSpPr>
          <p:spPr>
            <a:xfrm rot="10800000" flipH="1">
              <a:off x="5562351" y="5257449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arallelogram 88">
              <a:extLst>
                <a:ext uri="{FF2B5EF4-FFF2-40B4-BE49-F238E27FC236}">
                  <a16:creationId xmlns:a16="http://schemas.microsoft.com/office/drawing/2014/main" id="{E48EC263-7B86-4F79-96F2-728F027E03B1}"/>
                </a:ext>
              </a:extLst>
            </p:cNvPr>
            <p:cNvSpPr/>
            <p:nvPr/>
          </p:nvSpPr>
          <p:spPr>
            <a:xfrm rot="10800000" flipH="1">
              <a:off x="6167870" y="5268543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F63FAB3-EA9D-4D0E-BBB4-54510F6D1F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9761" y="4896676"/>
              <a:ext cx="676688" cy="343058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69E46AB-E334-4254-B071-D3CB57D2F6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0442" y="4854581"/>
              <a:ext cx="15634" cy="35181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C50ABC5-9597-4B6F-BB75-8BD39E6E237D}"/>
                </a:ext>
              </a:extLst>
            </p:cNvPr>
            <p:cNvCxnSpPr>
              <a:cxnSpLocks/>
              <a:stCxn id="86" idx="0"/>
            </p:cNvCxnSpPr>
            <p:nvPr/>
          </p:nvCxnSpPr>
          <p:spPr>
            <a:xfrm>
              <a:off x="5686876" y="4854581"/>
              <a:ext cx="530664" cy="34215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3102BFD-CA07-4B96-BC0F-61AC414E8639}"/>
              </a:ext>
            </a:extLst>
          </p:cNvPr>
          <p:cNvGrpSpPr/>
          <p:nvPr/>
        </p:nvGrpSpPr>
        <p:grpSpPr>
          <a:xfrm>
            <a:off x="6650715" y="3199749"/>
            <a:ext cx="1261581" cy="698525"/>
            <a:chOff x="4464474" y="4854581"/>
            <a:chExt cx="2444803" cy="1264857"/>
          </a:xfrm>
        </p:grpSpPr>
        <p:pic>
          <p:nvPicPr>
            <p:cNvPr id="94" name="Picture 2" descr="Image result for houses clipart">
              <a:extLst>
                <a:ext uri="{FF2B5EF4-FFF2-40B4-BE49-F238E27FC236}">
                  <a16:creationId xmlns:a16="http://schemas.microsoft.com/office/drawing/2014/main" id="{A2368B49-4ABA-49C2-B2E4-81CB50C8E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88"/>
            <a:stretch/>
          </p:blipFill>
          <p:spPr bwMode="auto">
            <a:xfrm>
              <a:off x="4464474" y="4854581"/>
              <a:ext cx="2444803" cy="1264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Parallelogram 94">
              <a:extLst>
                <a:ext uri="{FF2B5EF4-FFF2-40B4-BE49-F238E27FC236}">
                  <a16:creationId xmlns:a16="http://schemas.microsoft.com/office/drawing/2014/main" id="{4466170D-52A7-4431-9AB4-4BC2983F36C7}"/>
                </a:ext>
              </a:extLst>
            </p:cNvPr>
            <p:cNvSpPr/>
            <p:nvPr/>
          </p:nvSpPr>
          <p:spPr>
            <a:xfrm rot="10800000" flipH="1">
              <a:off x="4979144" y="5247109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Parallelogram 95">
              <a:extLst>
                <a:ext uri="{FF2B5EF4-FFF2-40B4-BE49-F238E27FC236}">
                  <a16:creationId xmlns:a16="http://schemas.microsoft.com/office/drawing/2014/main" id="{F0EA6FBF-F327-447F-8F8D-02BD07F883DD}"/>
                </a:ext>
              </a:extLst>
            </p:cNvPr>
            <p:cNvSpPr/>
            <p:nvPr/>
          </p:nvSpPr>
          <p:spPr>
            <a:xfrm rot="10800000" flipH="1">
              <a:off x="5562351" y="5257449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9F0BA397-260E-44F8-83D0-638B160CA205}"/>
                </a:ext>
              </a:extLst>
            </p:cNvPr>
            <p:cNvSpPr/>
            <p:nvPr/>
          </p:nvSpPr>
          <p:spPr>
            <a:xfrm rot="10800000" flipH="1">
              <a:off x="6167870" y="5268543"/>
              <a:ext cx="307854" cy="229560"/>
            </a:xfrm>
            <a:prstGeom prst="parallelogram">
              <a:avLst>
                <a:gd name="adj" fmla="val 73345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05264FC-84BC-4886-984A-FD68DAD98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9761" y="4896676"/>
              <a:ext cx="676688" cy="343058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A01B7BC3-ED22-4880-B0AE-2A892FE03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0442" y="4854581"/>
              <a:ext cx="15634" cy="35181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AF0CAD98-488C-4F40-96C0-0F819DF71AE0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>
              <a:off x="5686876" y="4854581"/>
              <a:ext cx="530664" cy="34215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3034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4178-7698-4336-83B5-F9CB7303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AU" dirty="0"/>
              <a:t>Retail options and business models – cont.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8B7C7-A7E0-40B2-8E23-B0F061B46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460"/>
            <a:ext cx="10515600" cy="4782503"/>
          </a:xfrm>
        </p:spPr>
        <p:txBody>
          <a:bodyPr>
            <a:normAutofit/>
          </a:bodyPr>
          <a:lstStyle/>
          <a:p>
            <a:pPr lvl="1"/>
            <a:r>
              <a:rPr lang="en-AU" sz="3600" dirty="0"/>
              <a:t>Change the cost of kWh</a:t>
            </a:r>
          </a:p>
          <a:p>
            <a:pPr lvl="2"/>
            <a:endParaRPr lang="en-AU" sz="3200" dirty="0"/>
          </a:p>
          <a:p>
            <a:pPr lvl="2"/>
            <a:r>
              <a:rPr lang="en-AU" sz="3200" dirty="0"/>
              <a:t>FLAT RATE (take the risk)</a:t>
            </a:r>
          </a:p>
          <a:p>
            <a:pPr lvl="2"/>
            <a:r>
              <a:rPr lang="en-AU" sz="3200" dirty="0"/>
              <a:t>NO FRILLS</a:t>
            </a:r>
          </a:p>
          <a:p>
            <a:pPr lvl="2"/>
            <a:r>
              <a:rPr lang="en-AU" sz="3200" dirty="0"/>
              <a:t>FREEMIUM</a:t>
            </a:r>
          </a:p>
          <a:p>
            <a:pPr lvl="2"/>
            <a:r>
              <a:rPr lang="en-AU" sz="3200" dirty="0"/>
              <a:t>ROBIN HOOD</a:t>
            </a:r>
          </a:p>
          <a:p>
            <a:pPr lvl="2"/>
            <a:r>
              <a:rPr lang="en-AU" sz="3200" dirty="0"/>
              <a:t>ADD ON</a:t>
            </a:r>
            <a:endParaRPr lang="en-US" sz="32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C339B7-14D6-4A38-9AFB-C7B055EB7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6412" y="1839076"/>
            <a:ext cx="3043812" cy="8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5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4178-7698-4336-83B5-F9CB7303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AU" dirty="0"/>
              <a:t>Retail options and business models – cont.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8B7C7-A7E0-40B2-8E23-B0F061B46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460"/>
            <a:ext cx="10515600" cy="4782503"/>
          </a:xfrm>
        </p:spPr>
        <p:txBody>
          <a:bodyPr>
            <a:normAutofit lnSpcReduction="10000"/>
          </a:bodyPr>
          <a:lstStyle/>
          <a:p>
            <a:pPr lvl="1"/>
            <a:r>
              <a:rPr lang="en-AU" sz="3600" dirty="0"/>
              <a:t>Manage high capital costs</a:t>
            </a:r>
          </a:p>
          <a:p>
            <a:pPr marL="457200" lvl="1" indent="0">
              <a:buNone/>
            </a:pPr>
            <a:endParaRPr lang="en-AU" sz="3600" dirty="0"/>
          </a:p>
          <a:p>
            <a:pPr lvl="2"/>
            <a:r>
              <a:rPr lang="en-AU" sz="3200" dirty="0"/>
              <a:t>RENT INSTEAD OF BUY</a:t>
            </a:r>
          </a:p>
          <a:p>
            <a:pPr lvl="2"/>
            <a:r>
              <a:rPr lang="en-AU" sz="3200" dirty="0"/>
              <a:t>PAY PER USE</a:t>
            </a:r>
          </a:p>
          <a:p>
            <a:pPr lvl="2"/>
            <a:r>
              <a:rPr lang="en-AU" sz="3200" dirty="0"/>
              <a:t>FRACTIONAL OWNERSHIP</a:t>
            </a:r>
          </a:p>
          <a:p>
            <a:pPr lvl="2"/>
            <a:r>
              <a:rPr lang="en-AU" sz="3200" dirty="0"/>
              <a:t>GUARANTEED AVAILABILITY</a:t>
            </a:r>
          </a:p>
          <a:p>
            <a:pPr lvl="2"/>
            <a:endParaRPr lang="en-AU" sz="3200" dirty="0"/>
          </a:p>
          <a:p>
            <a:pPr lvl="2"/>
            <a:r>
              <a:rPr lang="en-AU" sz="3200"/>
              <a:t>Monopolies</a:t>
            </a:r>
            <a:endParaRPr lang="en-AU" sz="3200" dirty="0"/>
          </a:p>
          <a:p>
            <a:pPr lvl="2"/>
            <a:endParaRPr lang="en-AU" sz="3200" dirty="0"/>
          </a:p>
          <a:p>
            <a:pPr lvl="2"/>
            <a:r>
              <a:rPr lang="en-AU" sz="3200" dirty="0"/>
              <a:t>Investment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646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rank geels image transition">
            <a:extLst>
              <a:ext uri="{FF2B5EF4-FFF2-40B4-BE49-F238E27FC236}">
                <a16:creationId xmlns:a16="http://schemas.microsoft.com/office/drawing/2014/main" id="{203CBED5-27B7-4799-9552-EC2FFAA6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0" y="682574"/>
            <a:ext cx="5737572" cy="35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2E0672-8F13-4EAF-9698-56B4AE197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071" y="657227"/>
            <a:ext cx="5488929" cy="2771773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D347613-47A7-460E-B5BB-FDD71F5B6B2A}"/>
              </a:ext>
            </a:extLst>
          </p:cNvPr>
          <p:cNvSpPr txBox="1">
            <a:spLocks/>
          </p:cNvSpPr>
          <p:nvPr/>
        </p:nvSpPr>
        <p:spPr>
          <a:xfrm>
            <a:off x="292746" y="104776"/>
            <a:ext cx="11010900" cy="6477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AU" sz="4267" b="1" dirty="0">
                <a:solidFill>
                  <a:srgbClr val="0000C8"/>
                </a:solidFill>
              </a:rPr>
              <a:t>Transition is messy – and complex</a:t>
            </a:r>
            <a:endParaRPr lang="en-US" sz="4267" b="1" dirty="0">
              <a:solidFill>
                <a:srgbClr val="0000C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03B6C3-8C25-47CF-9425-EFDD49D66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25" y="3975074"/>
            <a:ext cx="4445175" cy="2803114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49DAF5F-D449-416A-899C-08949BFEE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22" y="3429000"/>
            <a:ext cx="6320270" cy="35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71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B8E4-36FB-4EE8-B13C-993964C0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074E-18C3-4271-910F-2E7690B5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1F977-226F-4D8C-A592-66544367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3" y="174438"/>
            <a:ext cx="10436602" cy="6743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8FFB27-8B33-4143-AA05-3F4E72853EAD}"/>
              </a:ext>
            </a:extLst>
          </p:cNvPr>
          <p:cNvSpPr txBox="1"/>
          <p:nvPr/>
        </p:nvSpPr>
        <p:spPr>
          <a:xfrm>
            <a:off x="5627077" y="365125"/>
            <a:ext cx="479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http://nemdashboard.com.au/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47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007107-BBEF-4BF8-9532-453042A79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459"/>
          <a:stretch/>
        </p:blipFill>
        <p:spPr>
          <a:xfrm>
            <a:off x="1060142" y="58522"/>
            <a:ext cx="10515600" cy="6740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B48F5-B9E8-4144-9FF2-25C23E4E5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41" y="5445164"/>
            <a:ext cx="10515599" cy="1212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4498C4-6BD6-4B0F-8494-9C897E3E89E4}"/>
              </a:ext>
            </a:extLst>
          </p:cNvPr>
          <p:cNvSpPr txBox="1"/>
          <p:nvPr/>
        </p:nvSpPr>
        <p:spPr>
          <a:xfrm>
            <a:off x="6551525" y="522514"/>
            <a:ext cx="386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5"/>
              </a:rPr>
              <a:t>https://opennem.org.au</a:t>
            </a:r>
            <a:r>
              <a:rPr lang="en-US" sz="2800" dirty="0"/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DD4663-A7C0-4696-9478-C2840659C008}"/>
              </a:ext>
            </a:extLst>
          </p:cNvPr>
          <p:cNvSpPr/>
          <p:nvPr/>
        </p:nvSpPr>
        <p:spPr>
          <a:xfrm>
            <a:off x="1623060" y="6106263"/>
            <a:ext cx="880110" cy="6225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9EF961-AEB9-4B4F-8CCE-228F9BAFC141}"/>
              </a:ext>
            </a:extLst>
          </p:cNvPr>
          <p:cNvSpPr/>
          <p:nvPr/>
        </p:nvSpPr>
        <p:spPr>
          <a:xfrm>
            <a:off x="3066088" y="6106263"/>
            <a:ext cx="880110" cy="6225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16CF80-E17A-4BD7-A6FE-C8B75C82E83D}"/>
              </a:ext>
            </a:extLst>
          </p:cNvPr>
          <p:cNvSpPr/>
          <p:nvPr/>
        </p:nvSpPr>
        <p:spPr>
          <a:xfrm>
            <a:off x="5989320" y="6217919"/>
            <a:ext cx="1000354" cy="4288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D9F62C-3770-4029-9C93-25CC3CC9A1BE}"/>
              </a:ext>
            </a:extLst>
          </p:cNvPr>
          <p:cNvSpPr/>
          <p:nvPr/>
        </p:nvSpPr>
        <p:spPr>
          <a:xfrm>
            <a:off x="4777739" y="6217919"/>
            <a:ext cx="645543" cy="4052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D47D87-32C2-48AA-9319-909B8B2546BE}"/>
              </a:ext>
            </a:extLst>
          </p:cNvPr>
          <p:cNvSpPr/>
          <p:nvPr/>
        </p:nvSpPr>
        <p:spPr>
          <a:xfrm>
            <a:off x="9162348" y="6200655"/>
            <a:ext cx="1799022" cy="4052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9532-264D-4714-BB2F-8A02ED62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41FA9-00F6-4C35-BD8B-9744A69E3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30399-D4D7-4850-ACEE-CE1DFF8E0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16"/>
          <a:stretch/>
        </p:blipFill>
        <p:spPr>
          <a:xfrm>
            <a:off x="-700087" y="49402"/>
            <a:ext cx="12892087" cy="6808598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BC88DED-717F-48CC-A833-FCFAD5A32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088467"/>
              </p:ext>
            </p:extLst>
          </p:nvPr>
        </p:nvGraphicFramePr>
        <p:xfrm>
          <a:off x="1114426" y="-314325"/>
          <a:ext cx="10963274" cy="571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358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3DE534-4697-4D8D-A246-151838B17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97"/>
          <a:stretch/>
        </p:blipFill>
        <p:spPr>
          <a:xfrm>
            <a:off x="190737" y="134741"/>
            <a:ext cx="12001263" cy="659943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7785C8F-5F72-439C-9EBA-3AA45B355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502672"/>
              </p:ext>
            </p:extLst>
          </p:nvPr>
        </p:nvGraphicFramePr>
        <p:xfrm>
          <a:off x="838199" y="233362"/>
          <a:ext cx="11163064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F18E48D3-3143-4DD8-8175-24D013CFC096}"/>
              </a:ext>
            </a:extLst>
          </p:cNvPr>
          <p:cNvSpPr txBox="1"/>
          <p:nvPr/>
        </p:nvSpPr>
        <p:spPr>
          <a:xfrm>
            <a:off x="3629025" y="233362"/>
            <a:ext cx="3333750" cy="4476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>
                <a:solidFill>
                  <a:schemeClr val="accent1"/>
                </a:solidFill>
              </a:rPr>
              <a:t>Postcode 3922 – Philip Island</a:t>
            </a:r>
          </a:p>
          <a:p>
            <a:endParaRPr lang="en-AU" sz="1800" b="1" dirty="0">
              <a:solidFill>
                <a:schemeClr val="accent1"/>
              </a:solidFill>
            </a:endParaRPr>
          </a:p>
          <a:p>
            <a:r>
              <a:rPr lang="en-AU" sz="1800" b="1" dirty="0">
                <a:solidFill>
                  <a:schemeClr val="accent1"/>
                </a:solidFill>
              </a:rPr>
              <a:t>Stats for September 2021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878A14-C283-44CD-9B7D-A15FA9F32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3826"/>
            <a:ext cx="2764364" cy="4505324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3B1B1B0A-3E63-46B1-9272-2A7F6A856E8B}"/>
              </a:ext>
            </a:extLst>
          </p:cNvPr>
          <p:cNvSpPr txBox="1"/>
          <p:nvPr/>
        </p:nvSpPr>
        <p:spPr>
          <a:xfrm>
            <a:off x="8354378" y="681037"/>
            <a:ext cx="2809875" cy="14605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>
                <a:solidFill>
                  <a:schemeClr val="accent1"/>
                </a:solidFill>
              </a:rPr>
              <a:t>1,815 installations </a:t>
            </a:r>
          </a:p>
          <a:p>
            <a:r>
              <a:rPr lang="en-AU" sz="1800" b="1" dirty="0">
                <a:solidFill>
                  <a:schemeClr val="accent1"/>
                </a:solidFill>
              </a:rPr>
              <a:t>~ 38% homes </a:t>
            </a:r>
          </a:p>
          <a:p>
            <a:r>
              <a:rPr lang="en-AU" sz="1800" b="1" dirty="0">
                <a:solidFill>
                  <a:schemeClr val="accent1"/>
                </a:solidFill>
              </a:rPr>
              <a:t>(+ some businesses)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72D0F9-3338-46D9-8F98-FC6DF5141B37}"/>
              </a:ext>
            </a:extLst>
          </p:cNvPr>
          <p:cNvCxnSpPr/>
          <p:nvPr/>
        </p:nvCxnSpPr>
        <p:spPr>
          <a:xfrm>
            <a:off x="11164253" y="815974"/>
            <a:ext cx="4857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5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DCE9-53D1-4E90-AFC2-27106C05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C2F7-80FB-43B4-B6CC-683024830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0E276-AA7D-465D-ABD8-6FBEF2C4D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3" y="110726"/>
            <a:ext cx="10902461" cy="6573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F2A76-350D-42AB-B1DF-431BB569104A}"/>
              </a:ext>
            </a:extLst>
          </p:cNvPr>
          <p:cNvSpPr txBox="1"/>
          <p:nvPr/>
        </p:nvSpPr>
        <p:spPr>
          <a:xfrm>
            <a:off x="8480808" y="365125"/>
            <a:ext cx="334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Phillip Island </a:t>
            </a:r>
          </a:p>
          <a:p>
            <a:r>
              <a:rPr lang="en-AU" sz="2400" dirty="0"/>
              <a:t>– sunny week in October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927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AC2EA-FFA6-49BC-9E47-7FF128D27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76"/>
          <a:stretch/>
        </p:blipFill>
        <p:spPr>
          <a:xfrm>
            <a:off x="6096000" y="343286"/>
            <a:ext cx="5879863" cy="617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C194A-E4C5-4677-9DB5-2DA90C2B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7" y="152367"/>
            <a:ext cx="5879863" cy="6340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1733DF-3069-417A-9688-C38940A8C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7853" y="3766120"/>
            <a:ext cx="831893" cy="933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773A0F-B4F8-459C-98C5-CB99AFE00DA0}"/>
              </a:ext>
            </a:extLst>
          </p:cNvPr>
          <p:cNvSpPr txBox="1"/>
          <p:nvPr/>
        </p:nvSpPr>
        <p:spPr>
          <a:xfrm>
            <a:off x="7656844" y="4089678"/>
            <a:ext cx="1898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15% solar in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7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773</Words>
  <Application>Microsoft Office PowerPoint</Application>
  <PresentationFormat>Widescreen</PresentationFormat>
  <Paragraphs>144</Paragraphs>
  <Slides>21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could self-reliance look like?</vt:lpstr>
      <vt:lpstr>What could sharing look like?</vt:lpstr>
      <vt:lpstr>PowerPoint Presentation</vt:lpstr>
      <vt:lpstr>PowerPoint Presentation</vt:lpstr>
      <vt:lpstr>Supply match demand</vt:lpstr>
      <vt:lpstr>Benchmarks - Cost</vt:lpstr>
      <vt:lpstr>Activities that create sharing value</vt:lpstr>
      <vt:lpstr>PowerPoint Presentation</vt:lpstr>
      <vt:lpstr>Retail options and business models</vt:lpstr>
      <vt:lpstr>Retail options and business models – cont.</vt:lpstr>
      <vt:lpstr>Retail options and business models –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Heather Louise - smihl004</dc:creator>
  <cp:lastModifiedBy>Smith, Heather Louise - smihl004</cp:lastModifiedBy>
  <cp:revision>4</cp:revision>
  <dcterms:created xsi:type="dcterms:W3CDTF">2021-11-05T05:34:04Z</dcterms:created>
  <dcterms:modified xsi:type="dcterms:W3CDTF">2021-11-06T03:15:53Z</dcterms:modified>
</cp:coreProperties>
</file>